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407" r:id="rId3"/>
    <p:sldId id="537" r:id="rId4"/>
    <p:sldId id="520" r:id="rId5"/>
    <p:sldId id="519" r:id="rId6"/>
    <p:sldId id="529" r:id="rId7"/>
    <p:sldId id="495" r:id="rId8"/>
    <p:sldId id="498" r:id="rId9"/>
    <p:sldId id="496" r:id="rId10"/>
    <p:sldId id="502" r:id="rId11"/>
    <p:sldId id="522" r:id="rId12"/>
    <p:sldId id="360" r:id="rId13"/>
    <p:sldId id="462" r:id="rId14"/>
    <p:sldId id="530" r:id="rId15"/>
    <p:sldId id="531" r:id="rId16"/>
    <p:sldId id="532" r:id="rId17"/>
    <p:sldId id="533" r:id="rId18"/>
    <p:sldId id="534" r:id="rId19"/>
    <p:sldId id="535" r:id="rId20"/>
    <p:sldId id="514" r:id="rId21"/>
    <p:sldId id="517" r:id="rId22"/>
    <p:sldId id="463" r:id="rId23"/>
    <p:sldId id="536" r:id="rId24"/>
  </p:sldIdLst>
  <p:sldSz cx="13442950" cy="7561263"/>
  <p:notesSz cx="9144000" cy="6858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423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562156-0601-40C6-AB92-02687940312E}" v="53" dt="2024-10-22T08:28:12.5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72" autoAdjust="0"/>
    <p:restoredTop sz="94688" autoAdjust="0"/>
  </p:normalViewPr>
  <p:slideViewPr>
    <p:cSldViewPr>
      <p:cViewPr varScale="1">
        <p:scale>
          <a:sx n="71" d="100"/>
          <a:sy n="71" d="100"/>
        </p:scale>
        <p:origin x="1003" y="53"/>
      </p:cViewPr>
      <p:guideLst>
        <p:guide orient="horz" pos="2382"/>
        <p:guide pos="4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9" d="100"/>
          <a:sy n="109" d="100"/>
        </p:scale>
        <p:origin x="178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y Koushik MSc. Ph.D." userId="31b2d8c8-dea2-4ea3-813b-dde72ac1f786" providerId="ADAL" clId="{FB2DEAAC-B6F2-4E7B-85CB-04DEFF7A9618}"/>
    <pc:docChg chg="undo custSel addSld delSld">
      <pc:chgData name="Roy Koushik MSc. Ph.D." userId="31b2d8c8-dea2-4ea3-813b-dde72ac1f786" providerId="ADAL" clId="{FB2DEAAC-B6F2-4E7B-85CB-04DEFF7A9618}" dt="2024-10-22T06:22:57.314" v="1" actId="47"/>
      <pc:docMkLst>
        <pc:docMk/>
      </pc:docMkLst>
      <pc:sldChg chg="add del">
        <pc:chgData name="Roy Koushik MSc. Ph.D." userId="31b2d8c8-dea2-4ea3-813b-dde72ac1f786" providerId="ADAL" clId="{FB2DEAAC-B6F2-4E7B-85CB-04DEFF7A9618}" dt="2024-10-22T06:22:57.314" v="1" actId="47"/>
        <pc:sldMkLst>
          <pc:docMk/>
          <pc:sldMk cId="2831820850" sldId="505"/>
        </pc:sldMkLst>
      </pc:sldChg>
    </pc:docChg>
  </pc:docChgLst>
  <pc:docChgLst>
    <pc:chgData name="Roy Koushik MSc. Ph.D." userId="31b2d8c8-dea2-4ea3-813b-dde72ac1f786" providerId="ADAL" clId="{824263BC-DCDD-49F7-894F-37954080F500}"/>
    <pc:docChg chg="undo custSel addSld modSld">
      <pc:chgData name="Roy Koushik MSc. Ph.D." userId="31b2d8c8-dea2-4ea3-813b-dde72ac1f786" providerId="ADAL" clId="{824263BC-DCDD-49F7-894F-37954080F500}" dt="2023-10-30T18:25:43.419" v="495" actId="478"/>
      <pc:docMkLst>
        <pc:docMk/>
      </pc:docMkLst>
      <pc:sldChg chg="addSp delSp modSp add mod">
        <pc:chgData name="Roy Koushik MSc. Ph.D." userId="31b2d8c8-dea2-4ea3-813b-dde72ac1f786" providerId="ADAL" clId="{824263BC-DCDD-49F7-894F-37954080F500}" dt="2023-10-30T18:25:43.419" v="495" actId="478"/>
        <pc:sldMkLst>
          <pc:docMk/>
          <pc:sldMk cId="3128522363" sldId="437"/>
        </pc:sldMkLst>
        <pc:spChg chg="del">
          <ac:chgData name="Roy Koushik MSc. Ph.D." userId="31b2d8c8-dea2-4ea3-813b-dde72ac1f786" providerId="ADAL" clId="{824263BC-DCDD-49F7-894F-37954080F500}" dt="2023-10-30T18:09:53.036" v="1" actId="478"/>
          <ac:spMkLst>
            <pc:docMk/>
            <pc:sldMk cId="3128522363" sldId="437"/>
            <ac:spMk id="4" creationId="{08F3F356-BC8B-803D-4314-CC05158E5EB5}"/>
          </ac:spMkLst>
        </pc:spChg>
        <pc:spChg chg="mod">
          <ac:chgData name="Roy Koushik MSc. Ph.D." userId="31b2d8c8-dea2-4ea3-813b-dde72ac1f786" providerId="ADAL" clId="{824263BC-DCDD-49F7-894F-37954080F500}" dt="2023-10-30T18:22:29.753" v="384" actId="20577"/>
          <ac:spMkLst>
            <pc:docMk/>
            <pc:sldMk cId="3128522363" sldId="437"/>
            <ac:spMk id="7" creationId="{DB6C97E5-7CB8-1F0D-B892-BB42422622AE}"/>
          </ac:spMkLst>
        </pc:spChg>
        <pc:spChg chg="add del mod">
          <ac:chgData name="Roy Koushik MSc. Ph.D." userId="31b2d8c8-dea2-4ea3-813b-dde72ac1f786" providerId="ADAL" clId="{824263BC-DCDD-49F7-894F-37954080F500}" dt="2023-10-30T18:13:26.641" v="55" actId="478"/>
          <ac:spMkLst>
            <pc:docMk/>
            <pc:sldMk cId="3128522363" sldId="437"/>
            <ac:spMk id="9" creationId="{CF6632A1-DBDF-B2D7-3608-623D23424C35}"/>
          </ac:spMkLst>
        </pc:spChg>
        <pc:spChg chg="add del mod">
          <ac:chgData name="Roy Koushik MSc. Ph.D." userId="31b2d8c8-dea2-4ea3-813b-dde72ac1f786" providerId="ADAL" clId="{824263BC-DCDD-49F7-894F-37954080F500}" dt="2023-10-30T18:14:19.131" v="66" actId="478"/>
          <ac:spMkLst>
            <pc:docMk/>
            <pc:sldMk cId="3128522363" sldId="437"/>
            <ac:spMk id="18" creationId="{189733ED-E6E3-2365-503D-72D65258BD9C}"/>
          </ac:spMkLst>
        </pc:spChg>
        <pc:spChg chg="add mod">
          <ac:chgData name="Roy Koushik MSc. Ph.D." userId="31b2d8c8-dea2-4ea3-813b-dde72ac1f786" providerId="ADAL" clId="{824263BC-DCDD-49F7-894F-37954080F500}" dt="2023-10-30T18:24:25.387" v="447" actId="20577"/>
          <ac:spMkLst>
            <pc:docMk/>
            <pc:sldMk cId="3128522363" sldId="437"/>
            <ac:spMk id="34" creationId="{2096C721-9645-3981-0B9F-5DF413EC15E9}"/>
          </ac:spMkLst>
        </pc:spChg>
        <pc:spChg chg="add mod">
          <ac:chgData name="Roy Koushik MSc. Ph.D." userId="31b2d8c8-dea2-4ea3-813b-dde72ac1f786" providerId="ADAL" clId="{824263BC-DCDD-49F7-894F-37954080F500}" dt="2023-10-30T18:24:38.182" v="453" actId="20577"/>
          <ac:spMkLst>
            <pc:docMk/>
            <pc:sldMk cId="3128522363" sldId="437"/>
            <ac:spMk id="35" creationId="{7F55A907-7227-41DD-D57F-E67A935A97E5}"/>
          </ac:spMkLst>
        </pc:spChg>
        <pc:spChg chg="add del mod">
          <ac:chgData name="Roy Koushik MSc. Ph.D." userId="31b2d8c8-dea2-4ea3-813b-dde72ac1f786" providerId="ADAL" clId="{824263BC-DCDD-49F7-894F-37954080F500}" dt="2023-10-30T18:25:43.419" v="495" actId="478"/>
          <ac:spMkLst>
            <pc:docMk/>
            <pc:sldMk cId="3128522363" sldId="437"/>
            <ac:spMk id="36" creationId="{A00FFE42-9008-E575-5892-55613A3D9E77}"/>
          </ac:spMkLst>
        </pc:spChg>
        <pc:grpChg chg="add mod">
          <ac:chgData name="Roy Koushik MSc. Ph.D." userId="31b2d8c8-dea2-4ea3-813b-dde72ac1f786" providerId="ADAL" clId="{824263BC-DCDD-49F7-894F-37954080F500}" dt="2023-10-30T18:24:14.261" v="445" actId="1076"/>
          <ac:grpSpMkLst>
            <pc:docMk/>
            <pc:sldMk cId="3128522363" sldId="437"/>
            <ac:grpSpMk id="2" creationId="{98E0BECE-09B5-5E1B-A59B-1C650C017A21}"/>
          </ac:grpSpMkLst>
        </pc:grpChg>
        <pc:grpChg chg="mod">
          <ac:chgData name="Roy Koushik MSc. Ph.D." userId="31b2d8c8-dea2-4ea3-813b-dde72ac1f786" providerId="ADAL" clId="{824263BC-DCDD-49F7-894F-37954080F500}" dt="2023-10-30T18:14:26" v="68" actId="1076"/>
          <ac:grpSpMkLst>
            <pc:docMk/>
            <pc:sldMk cId="3128522363" sldId="437"/>
            <ac:grpSpMk id="10" creationId="{FA5ED7F7-F7F9-77B3-D0A0-50041FFB24CE}"/>
          </ac:grpSpMkLst>
        </pc:grpChg>
        <pc:graphicFrameChg chg="mod modGraphic">
          <ac:chgData name="Roy Koushik MSc. Ph.D." userId="31b2d8c8-dea2-4ea3-813b-dde72ac1f786" providerId="ADAL" clId="{824263BC-DCDD-49F7-894F-37954080F500}" dt="2023-10-30T18:24:16.378" v="446" actId="1076"/>
          <ac:graphicFrameMkLst>
            <pc:docMk/>
            <pc:sldMk cId="3128522363" sldId="437"/>
            <ac:graphicFrameMk id="5" creationId="{0CBDFCE6-71BF-D1E9-711A-9F5E759887CE}"/>
          </ac:graphicFrameMkLst>
        </pc:graphicFrameChg>
        <pc:picChg chg="add mod">
          <ac:chgData name="Roy Koushik MSc. Ph.D." userId="31b2d8c8-dea2-4ea3-813b-dde72ac1f786" providerId="ADAL" clId="{824263BC-DCDD-49F7-894F-37954080F500}" dt="2023-10-30T18:16:54.198" v="91" actId="1076"/>
          <ac:picMkLst>
            <pc:docMk/>
            <pc:sldMk cId="3128522363" sldId="437"/>
            <ac:picMk id="3" creationId="{1687F336-AE86-52FF-349B-FC5F02323B7D}"/>
          </ac:picMkLst>
        </pc:picChg>
        <pc:picChg chg="mod modCrop">
          <ac:chgData name="Roy Koushik MSc. Ph.D." userId="31b2d8c8-dea2-4ea3-813b-dde72ac1f786" providerId="ADAL" clId="{824263BC-DCDD-49F7-894F-37954080F500}" dt="2023-10-30T18:15:53.920" v="81" actId="732"/>
          <ac:picMkLst>
            <pc:docMk/>
            <pc:sldMk cId="3128522363" sldId="437"/>
            <ac:picMk id="6" creationId="{5FDEBD2D-CE79-F8D4-FCCE-5732989D71F9}"/>
          </ac:picMkLst>
        </pc:picChg>
        <pc:picChg chg="mod">
          <ac:chgData name="Roy Koushik MSc. Ph.D." userId="31b2d8c8-dea2-4ea3-813b-dde72ac1f786" providerId="ADAL" clId="{824263BC-DCDD-49F7-894F-37954080F500}" dt="2023-10-30T18:17:00.751" v="93" actId="1076"/>
          <ac:picMkLst>
            <pc:docMk/>
            <pc:sldMk cId="3128522363" sldId="437"/>
            <ac:picMk id="8" creationId="{D93EA09C-3FC4-9C28-6E5C-7C29455BA143}"/>
          </ac:picMkLst>
        </pc:picChg>
        <pc:picChg chg="mod ord">
          <ac:chgData name="Roy Koushik MSc. Ph.D." userId="31b2d8c8-dea2-4ea3-813b-dde72ac1f786" providerId="ADAL" clId="{824263BC-DCDD-49F7-894F-37954080F500}" dt="2023-10-30T18:19:07.710" v="114" actId="171"/>
          <ac:picMkLst>
            <pc:docMk/>
            <pc:sldMk cId="3128522363" sldId="437"/>
            <ac:picMk id="11" creationId="{B875B52F-48C1-0E43-E19C-6991D5A0468A}"/>
          </ac:picMkLst>
        </pc:picChg>
        <pc:picChg chg="add mod">
          <ac:chgData name="Roy Koushik MSc. Ph.D." userId="31b2d8c8-dea2-4ea3-813b-dde72ac1f786" providerId="ADAL" clId="{824263BC-DCDD-49F7-894F-37954080F500}" dt="2023-10-30T18:17:39.794" v="99" actId="207"/>
          <ac:picMkLst>
            <pc:docMk/>
            <pc:sldMk cId="3128522363" sldId="437"/>
            <ac:picMk id="27" creationId="{44348899-C9A9-942F-5F39-A35B4C5B6BC2}"/>
          </ac:picMkLst>
        </pc:picChg>
        <pc:picChg chg="mod">
          <ac:chgData name="Roy Koushik MSc. Ph.D." userId="31b2d8c8-dea2-4ea3-813b-dde72ac1f786" providerId="ADAL" clId="{824263BC-DCDD-49F7-894F-37954080F500}" dt="2023-10-30T18:16:09.010" v="83" actId="1076"/>
          <ac:picMkLst>
            <pc:docMk/>
            <pc:sldMk cId="3128522363" sldId="437"/>
            <ac:picMk id="1026" creationId="{481D1D55-585A-F77F-8CA4-03371E389470}"/>
          </ac:picMkLst>
        </pc:picChg>
        <pc:picChg chg="mod">
          <ac:chgData name="Roy Koushik MSc. Ph.D." userId="31b2d8c8-dea2-4ea3-813b-dde72ac1f786" providerId="ADAL" clId="{824263BC-DCDD-49F7-894F-37954080F500}" dt="2023-10-30T18:24:14.261" v="445" actId="1076"/>
          <ac:picMkLst>
            <pc:docMk/>
            <pc:sldMk cId="3128522363" sldId="437"/>
            <ac:picMk id="1028" creationId="{C233E50A-FBF5-3736-A8F9-BBF3B114AFA8}"/>
          </ac:picMkLst>
        </pc:picChg>
        <pc:cxnChg chg="add del mod">
          <ac:chgData name="Roy Koushik MSc. Ph.D." userId="31b2d8c8-dea2-4ea3-813b-dde72ac1f786" providerId="ADAL" clId="{824263BC-DCDD-49F7-894F-37954080F500}" dt="2023-10-30T18:13:50.020" v="61" actId="478"/>
          <ac:cxnSpMkLst>
            <pc:docMk/>
            <pc:sldMk cId="3128522363" sldId="437"/>
            <ac:cxnSpMk id="13" creationId="{479B3B78-A6CD-4BAC-8B70-65C3FE7A0549}"/>
          </ac:cxnSpMkLst>
        </pc:cxnChg>
        <pc:cxnChg chg="add mod">
          <ac:chgData name="Roy Koushik MSc. Ph.D." userId="31b2d8c8-dea2-4ea3-813b-dde72ac1f786" providerId="ADAL" clId="{824263BC-DCDD-49F7-894F-37954080F500}" dt="2023-10-30T18:18:21.446" v="106" actId="14100"/>
          <ac:cxnSpMkLst>
            <pc:docMk/>
            <pc:sldMk cId="3128522363" sldId="437"/>
            <ac:cxnSpMk id="20" creationId="{70B710A3-B948-9A5A-564E-0F9CDDB410EA}"/>
          </ac:cxnSpMkLst>
        </pc:cxnChg>
        <pc:cxnChg chg="add mod">
          <ac:chgData name="Roy Koushik MSc. Ph.D." userId="31b2d8c8-dea2-4ea3-813b-dde72ac1f786" providerId="ADAL" clId="{824263BC-DCDD-49F7-894F-37954080F500}" dt="2023-10-30T18:24:14.261" v="445" actId="1076"/>
          <ac:cxnSpMkLst>
            <pc:docMk/>
            <pc:sldMk cId="3128522363" sldId="437"/>
            <ac:cxnSpMk id="28" creationId="{85437B0D-EA0C-5F54-4E26-8357F60866CD}"/>
          </ac:cxnSpMkLst>
        </pc:cxnChg>
      </pc:sldChg>
    </pc:docChg>
  </pc:docChgLst>
  <pc:docChgLst>
    <pc:chgData name="Roy Koushik MSc. Ph.D." userId="31b2d8c8-dea2-4ea3-813b-dde72ac1f786" providerId="ADAL" clId="{CCE58D37-7E9A-4462-93A9-B4AED2544396}"/>
    <pc:docChg chg="custSel addSld modSld">
      <pc:chgData name="Roy Koushik MSc. Ph.D." userId="31b2d8c8-dea2-4ea3-813b-dde72ac1f786" providerId="ADAL" clId="{CCE58D37-7E9A-4462-93A9-B4AED2544396}" dt="2023-10-03T10:03:38.763" v="3" actId="478"/>
      <pc:docMkLst>
        <pc:docMk/>
      </pc:docMkLst>
      <pc:sldChg chg="delSp add mod">
        <pc:chgData name="Roy Koushik MSc. Ph.D." userId="31b2d8c8-dea2-4ea3-813b-dde72ac1f786" providerId="ADAL" clId="{CCE58D37-7E9A-4462-93A9-B4AED2544396}" dt="2023-10-03T10:03:38.763" v="3" actId="478"/>
        <pc:sldMkLst>
          <pc:docMk/>
          <pc:sldMk cId="2340449963" sldId="426"/>
        </pc:sldMkLst>
        <pc:spChg chg="del">
          <ac:chgData name="Roy Koushik MSc. Ph.D." userId="31b2d8c8-dea2-4ea3-813b-dde72ac1f786" providerId="ADAL" clId="{CCE58D37-7E9A-4462-93A9-B4AED2544396}" dt="2023-10-03T10:03:21.046" v="1" actId="478"/>
          <ac:spMkLst>
            <pc:docMk/>
            <pc:sldMk cId="2340449963" sldId="426"/>
            <ac:spMk id="2" creationId="{B567A4CF-48EE-D701-6E8D-2A4C317478AB}"/>
          </ac:spMkLst>
        </pc:spChg>
        <pc:spChg chg="del">
          <ac:chgData name="Roy Koushik MSc. Ph.D." userId="31b2d8c8-dea2-4ea3-813b-dde72ac1f786" providerId="ADAL" clId="{CCE58D37-7E9A-4462-93A9-B4AED2544396}" dt="2023-10-03T10:03:21.046" v="1" actId="478"/>
          <ac:spMkLst>
            <pc:docMk/>
            <pc:sldMk cId="2340449963" sldId="426"/>
            <ac:spMk id="3" creationId="{846331B0-ABBC-C143-101D-6017D1BA23B1}"/>
          </ac:spMkLst>
        </pc:spChg>
        <pc:spChg chg="del">
          <ac:chgData name="Roy Koushik MSc. Ph.D." userId="31b2d8c8-dea2-4ea3-813b-dde72ac1f786" providerId="ADAL" clId="{CCE58D37-7E9A-4462-93A9-B4AED2544396}" dt="2023-10-03T10:03:38.763" v="3" actId="478"/>
          <ac:spMkLst>
            <pc:docMk/>
            <pc:sldMk cId="2340449963" sldId="426"/>
            <ac:spMk id="43" creationId="{3ECC15ED-64C6-03FF-BE89-2238BF8AB80F}"/>
          </ac:spMkLst>
        </pc:spChg>
        <pc:cxnChg chg="del">
          <ac:chgData name="Roy Koushik MSc. Ph.D." userId="31b2d8c8-dea2-4ea3-813b-dde72ac1f786" providerId="ADAL" clId="{CCE58D37-7E9A-4462-93A9-B4AED2544396}" dt="2023-10-03T10:03:23.650" v="2" actId="478"/>
          <ac:cxnSpMkLst>
            <pc:docMk/>
            <pc:sldMk cId="2340449963" sldId="426"/>
            <ac:cxnSpMk id="58" creationId="{1464196E-4B73-08BF-B520-75ABB266E0F8}"/>
          </ac:cxnSpMkLst>
        </pc:cxnChg>
      </pc:sldChg>
    </pc:docChg>
  </pc:docChgLst>
  <pc:docChgLst>
    <pc:chgData name="Roy Koushik MSc. Ph.D." userId="31b2d8c8-dea2-4ea3-813b-dde72ac1f786" providerId="ADAL" clId="{662F3EFD-992C-4CAF-A4E4-36AAA3175F6E}"/>
    <pc:docChg chg="undo custSel addSld delSld modSld">
      <pc:chgData name="Roy Koushik MSc. Ph.D." userId="31b2d8c8-dea2-4ea3-813b-dde72ac1f786" providerId="ADAL" clId="{662F3EFD-992C-4CAF-A4E4-36AAA3175F6E}" dt="2024-02-02T12:47:11.925" v="851" actId="47"/>
      <pc:docMkLst>
        <pc:docMk/>
      </pc:docMkLst>
      <pc:sldChg chg="modSp mod">
        <pc:chgData name="Roy Koushik MSc. Ph.D." userId="31b2d8c8-dea2-4ea3-813b-dde72ac1f786" providerId="ADAL" clId="{662F3EFD-992C-4CAF-A4E4-36AAA3175F6E}" dt="2024-01-28T09:45:28.073" v="199" actId="1076"/>
        <pc:sldMkLst>
          <pc:docMk/>
          <pc:sldMk cId="2051822059" sldId="462"/>
        </pc:sldMkLst>
        <pc:spChg chg="mod">
          <ac:chgData name="Roy Koushik MSc. Ph.D." userId="31b2d8c8-dea2-4ea3-813b-dde72ac1f786" providerId="ADAL" clId="{662F3EFD-992C-4CAF-A4E4-36AAA3175F6E}" dt="2024-01-28T09:39:00.058" v="136" actId="1076"/>
          <ac:spMkLst>
            <pc:docMk/>
            <pc:sldMk cId="2051822059" sldId="462"/>
            <ac:spMk id="2" creationId="{82B59954-E89C-D9A6-5422-6B38B6809E99}"/>
          </ac:spMkLst>
        </pc:spChg>
        <pc:spChg chg="mod">
          <ac:chgData name="Roy Koushik MSc. Ph.D." userId="31b2d8c8-dea2-4ea3-813b-dde72ac1f786" providerId="ADAL" clId="{662F3EFD-992C-4CAF-A4E4-36AAA3175F6E}" dt="2024-01-28T09:45:13.229" v="197" actId="14100"/>
          <ac:spMkLst>
            <pc:docMk/>
            <pc:sldMk cId="2051822059" sldId="462"/>
            <ac:spMk id="9" creationId="{B96B550C-3EA4-6C08-6285-6749ABBEA66C}"/>
          </ac:spMkLst>
        </pc:spChg>
        <pc:spChg chg="mod">
          <ac:chgData name="Roy Koushik MSc. Ph.D." userId="31b2d8c8-dea2-4ea3-813b-dde72ac1f786" providerId="ADAL" clId="{662F3EFD-992C-4CAF-A4E4-36AAA3175F6E}" dt="2024-01-28T09:45:28.073" v="199" actId="1076"/>
          <ac:spMkLst>
            <pc:docMk/>
            <pc:sldMk cId="2051822059" sldId="462"/>
            <ac:spMk id="11" creationId="{1D597AE3-8420-FA75-30CC-107A82C1A9B6}"/>
          </ac:spMkLst>
        </pc:spChg>
      </pc:sldChg>
      <pc:sldChg chg="addSp delSp modSp new mod">
        <pc:chgData name="Roy Koushik MSc. Ph.D." userId="31b2d8c8-dea2-4ea3-813b-dde72ac1f786" providerId="ADAL" clId="{662F3EFD-992C-4CAF-A4E4-36AAA3175F6E}" dt="2024-01-28T09:56:18.315" v="318" actId="14100"/>
        <pc:sldMkLst>
          <pc:docMk/>
          <pc:sldMk cId="1986624741" sldId="489"/>
        </pc:sldMkLst>
        <pc:spChg chg="del">
          <ac:chgData name="Roy Koushik MSc. Ph.D." userId="31b2d8c8-dea2-4ea3-813b-dde72ac1f786" providerId="ADAL" clId="{662F3EFD-992C-4CAF-A4E4-36AAA3175F6E}" dt="2024-01-28T09:29:18.108" v="83" actId="478"/>
          <ac:spMkLst>
            <pc:docMk/>
            <pc:sldMk cId="1986624741" sldId="489"/>
            <ac:spMk id="2" creationId="{5CE4B283-1B06-18B2-3867-D05497D70E0E}"/>
          </ac:spMkLst>
        </pc:spChg>
        <pc:spChg chg="del">
          <ac:chgData name="Roy Koushik MSc. Ph.D." userId="31b2d8c8-dea2-4ea3-813b-dde72ac1f786" providerId="ADAL" clId="{662F3EFD-992C-4CAF-A4E4-36AAA3175F6E}" dt="2024-01-28T09:29:19.772" v="84" actId="478"/>
          <ac:spMkLst>
            <pc:docMk/>
            <pc:sldMk cId="1986624741" sldId="489"/>
            <ac:spMk id="3" creationId="{6D452F28-8E0B-37FD-EE78-1CFD32F6D37F}"/>
          </ac:spMkLst>
        </pc:spChg>
        <pc:spChg chg="add del">
          <ac:chgData name="Roy Koushik MSc. Ph.D." userId="31b2d8c8-dea2-4ea3-813b-dde72ac1f786" providerId="ADAL" clId="{662F3EFD-992C-4CAF-A4E4-36AAA3175F6E}" dt="2024-01-28T09:32:42.271" v="108" actId="478"/>
          <ac:spMkLst>
            <pc:docMk/>
            <pc:sldMk cId="1986624741" sldId="489"/>
            <ac:spMk id="8" creationId="{016C5EEB-940F-0461-BB28-3CD8C2C91887}"/>
          </ac:spMkLst>
        </pc:spChg>
        <pc:spChg chg="add del">
          <ac:chgData name="Roy Koushik MSc. Ph.D." userId="31b2d8c8-dea2-4ea3-813b-dde72ac1f786" providerId="ADAL" clId="{662F3EFD-992C-4CAF-A4E4-36AAA3175F6E}" dt="2024-01-28T09:33:07.731" v="110" actId="11529"/>
          <ac:spMkLst>
            <pc:docMk/>
            <pc:sldMk cId="1986624741" sldId="489"/>
            <ac:spMk id="9" creationId="{F3F7C9BB-B149-0F2E-963C-ED5F778011EF}"/>
          </ac:spMkLst>
        </pc:spChg>
        <pc:picChg chg="add mod">
          <ac:chgData name="Roy Koushik MSc. Ph.D." userId="31b2d8c8-dea2-4ea3-813b-dde72ac1f786" providerId="ADAL" clId="{662F3EFD-992C-4CAF-A4E4-36AAA3175F6E}" dt="2024-01-28T09:31:00.230" v="98" actId="1076"/>
          <ac:picMkLst>
            <pc:docMk/>
            <pc:sldMk cId="1986624741" sldId="489"/>
            <ac:picMk id="4" creationId="{1B361D82-EE1A-3004-E1C6-0CC0CE6E895B}"/>
          </ac:picMkLst>
        </pc:picChg>
        <pc:picChg chg="add del mod modCrop">
          <ac:chgData name="Roy Koushik MSc. Ph.D." userId="31b2d8c8-dea2-4ea3-813b-dde72ac1f786" providerId="ADAL" clId="{662F3EFD-992C-4CAF-A4E4-36AAA3175F6E}" dt="2024-01-28T09:46:53.406" v="228" actId="478"/>
          <ac:picMkLst>
            <pc:docMk/>
            <pc:sldMk cId="1986624741" sldId="489"/>
            <ac:picMk id="5" creationId="{F1D76BC0-0BA6-F7E3-2536-2D9D7A7A26F8}"/>
          </ac:picMkLst>
        </pc:picChg>
        <pc:picChg chg="add mod">
          <ac:chgData name="Roy Koushik MSc. Ph.D." userId="31b2d8c8-dea2-4ea3-813b-dde72ac1f786" providerId="ADAL" clId="{662F3EFD-992C-4CAF-A4E4-36AAA3175F6E}" dt="2024-01-28T09:31:29.117" v="102" actId="1076"/>
          <ac:picMkLst>
            <pc:docMk/>
            <pc:sldMk cId="1986624741" sldId="489"/>
            <ac:picMk id="6" creationId="{15321394-79A0-E547-439C-6F03D6BF8DA3}"/>
          </ac:picMkLst>
        </pc:picChg>
        <pc:picChg chg="add mod">
          <ac:chgData name="Roy Koushik MSc. Ph.D." userId="31b2d8c8-dea2-4ea3-813b-dde72ac1f786" providerId="ADAL" clId="{662F3EFD-992C-4CAF-A4E4-36AAA3175F6E}" dt="2024-01-28T09:31:59.587" v="104" actId="1076"/>
          <ac:picMkLst>
            <pc:docMk/>
            <pc:sldMk cId="1986624741" sldId="489"/>
            <ac:picMk id="7" creationId="{F0C1CE85-808E-1366-CB6A-C02483921C04}"/>
          </ac:picMkLst>
        </pc:picChg>
        <pc:picChg chg="add mod modCrop">
          <ac:chgData name="Roy Koushik MSc. Ph.D." userId="31b2d8c8-dea2-4ea3-813b-dde72ac1f786" providerId="ADAL" clId="{662F3EFD-992C-4CAF-A4E4-36AAA3175F6E}" dt="2024-01-28T09:54:08.020" v="303" actId="1076"/>
          <ac:picMkLst>
            <pc:docMk/>
            <pc:sldMk cId="1986624741" sldId="489"/>
            <ac:picMk id="21" creationId="{8A8B16DA-C408-8297-5BF0-106997F0C85B}"/>
          </ac:picMkLst>
        </pc:picChg>
        <pc:picChg chg="add mod">
          <ac:chgData name="Roy Koushik MSc. Ph.D." userId="31b2d8c8-dea2-4ea3-813b-dde72ac1f786" providerId="ADAL" clId="{662F3EFD-992C-4CAF-A4E4-36AAA3175F6E}" dt="2024-01-28T09:53:39.059" v="297" actId="14100"/>
          <ac:picMkLst>
            <pc:docMk/>
            <pc:sldMk cId="1986624741" sldId="489"/>
            <ac:picMk id="26" creationId="{DB99704B-2C04-692B-E803-170CF8C4F2C0}"/>
          </ac:picMkLst>
        </pc:picChg>
        <pc:cxnChg chg="add mod">
          <ac:chgData name="Roy Koushik MSc. Ph.D." userId="31b2d8c8-dea2-4ea3-813b-dde72ac1f786" providerId="ADAL" clId="{662F3EFD-992C-4CAF-A4E4-36AAA3175F6E}" dt="2024-01-28T09:54:52.263" v="311" actId="14100"/>
          <ac:cxnSpMkLst>
            <pc:docMk/>
            <pc:sldMk cId="1986624741" sldId="489"/>
            <ac:cxnSpMk id="11" creationId="{82D921C1-AA0B-10FE-4F82-632392CCB5FF}"/>
          </ac:cxnSpMkLst>
        </pc:cxnChg>
        <pc:cxnChg chg="add mod ord">
          <ac:chgData name="Roy Koushik MSc. Ph.D." userId="31b2d8c8-dea2-4ea3-813b-dde72ac1f786" providerId="ADAL" clId="{662F3EFD-992C-4CAF-A4E4-36AAA3175F6E}" dt="2024-01-28T09:56:18.315" v="318" actId="14100"/>
          <ac:cxnSpMkLst>
            <pc:docMk/>
            <pc:sldMk cId="1986624741" sldId="489"/>
            <ac:cxnSpMk id="12" creationId="{E6BB8222-0B28-D888-28B0-183C1ACC0352}"/>
          </ac:cxnSpMkLst>
        </pc:cxnChg>
        <pc:cxnChg chg="add mod ord">
          <ac:chgData name="Roy Koushik MSc. Ph.D." userId="31b2d8c8-dea2-4ea3-813b-dde72ac1f786" providerId="ADAL" clId="{662F3EFD-992C-4CAF-A4E4-36AAA3175F6E}" dt="2024-01-28T09:53:08.745" v="290" actId="170"/>
          <ac:cxnSpMkLst>
            <pc:docMk/>
            <pc:sldMk cId="1986624741" sldId="489"/>
            <ac:cxnSpMk id="17" creationId="{D4C69C07-FA21-E838-E0DC-6BB2EE5FBEAB}"/>
          </ac:cxnSpMkLst>
        </pc:cxnChg>
        <pc:cxnChg chg="add mod">
          <ac:chgData name="Roy Koushik MSc. Ph.D." userId="31b2d8c8-dea2-4ea3-813b-dde72ac1f786" providerId="ADAL" clId="{662F3EFD-992C-4CAF-A4E4-36AAA3175F6E}" dt="2024-01-28T09:53:58.814" v="302" actId="14100"/>
          <ac:cxnSpMkLst>
            <pc:docMk/>
            <pc:sldMk cId="1986624741" sldId="489"/>
            <ac:cxnSpMk id="42" creationId="{3ACDEB7C-530A-874F-654E-3E5DBEFA7997}"/>
          </ac:cxnSpMkLst>
        </pc:cxnChg>
        <pc:cxnChg chg="add mod">
          <ac:chgData name="Roy Koushik MSc. Ph.D." userId="31b2d8c8-dea2-4ea3-813b-dde72ac1f786" providerId="ADAL" clId="{662F3EFD-992C-4CAF-A4E4-36AAA3175F6E}" dt="2024-01-28T09:55:27.760" v="313" actId="14100"/>
          <ac:cxnSpMkLst>
            <pc:docMk/>
            <pc:sldMk cId="1986624741" sldId="489"/>
            <ac:cxnSpMk id="49" creationId="{223BC9F2-13AF-C3C8-4FCD-1ACAA8B7D9D2}"/>
          </ac:cxnSpMkLst>
        </pc:cxnChg>
        <pc:cxnChg chg="add mod">
          <ac:chgData name="Roy Koushik MSc. Ph.D." userId="31b2d8c8-dea2-4ea3-813b-dde72ac1f786" providerId="ADAL" clId="{662F3EFD-992C-4CAF-A4E4-36AAA3175F6E}" dt="2024-01-28T09:56:05.943" v="317" actId="14100"/>
          <ac:cxnSpMkLst>
            <pc:docMk/>
            <pc:sldMk cId="1986624741" sldId="489"/>
            <ac:cxnSpMk id="56" creationId="{E7018B3E-8877-B00D-CE73-36C281F642B9}"/>
          </ac:cxnSpMkLst>
        </pc:cxnChg>
      </pc:sldChg>
      <pc:sldChg chg="addSp delSp modSp add mod">
        <pc:chgData name="Roy Koushik MSc. Ph.D." userId="31b2d8c8-dea2-4ea3-813b-dde72ac1f786" providerId="ADAL" clId="{662F3EFD-992C-4CAF-A4E4-36AAA3175F6E}" dt="2024-01-28T10:31:43.771" v="382" actId="1076"/>
        <pc:sldMkLst>
          <pc:docMk/>
          <pc:sldMk cId="2353890342" sldId="490"/>
        </pc:sldMkLst>
        <pc:spChg chg="del">
          <ac:chgData name="Roy Koushik MSc. Ph.D." userId="31b2d8c8-dea2-4ea3-813b-dde72ac1f786" providerId="ADAL" clId="{662F3EFD-992C-4CAF-A4E4-36AAA3175F6E}" dt="2024-01-28T10:28:49.184" v="321" actId="478"/>
          <ac:spMkLst>
            <pc:docMk/>
            <pc:sldMk cId="2353890342" sldId="490"/>
            <ac:spMk id="2" creationId="{EEB0EEF5-ADCA-5DFF-C13C-C8E98FB034C3}"/>
          </ac:spMkLst>
        </pc:spChg>
        <pc:spChg chg="del">
          <ac:chgData name="Roy Koushik MSc. Ph.D." userId="31b2d8c8-dea2-4ea3-813b-dde72ac1f786" providerId="ADAL" clId="{662F3EFD-992C-4CAF-A4E4-36AAA3175F6E}" dt="2024-01-28T10:28:54.426" v="322" actId="478"/>
          <ac:spMkLst>
            <pc:docMk/>
            <pc:sldMk cId="2353890342" sldId="490"/>
            <ac:spMk id="9" creationId="{68B385C7-58BC-2DAE-C0D8-CC93833CCBC2}"/>
          </ac:spMkLst>
        </pc:spChg>
        <pc:spChg chg="add del mod">
          <ac:chgData name="Roy Koushik MSc. Ph.D." userId="31b2d8c8-dea2-4ea3-813b-dde72ac1f786" providerId="ADAL" clId="{662F3EFD-992C-4CAF-A4E4-36AAA3175F6E}" dt="2024-01-28T10:29:06.952" v="325" actId="478"/>
          <ac:spMkLst>
            <pc:docMk/>
            <pc:sldMk cId="2353890342" sldId="490"/>
            <ac:spMk id="21" creationId="{A8D531FB-4FCB-E0F5-8E24-5D0F8D52A800}"/>
          </ac:spMkLst>
        </pc:spChg>
        <pc:spChg chg="mod">
          <ac:chgData name="Roy Koushik MSc. Ph.D." userId="31b2d8c8-dea2-4ea3-813b-dde72ac1f786" providerId="ADAL" clId="{662F3EFD-992C-4CAF-A4E4-36AAA3175F6E}" dt="2024-01-28T10:31:43.771" v="382" actId="1076"/>
          <ac:spMkLst>
            <pc:docMk/>
            <pc:sldMk cId="2353890342" sldId="490"/>
            <ac:spMk id="24" creationId="{FE41B9E7-88F9-495A-98EE-1BEF971EF1A4}"/>
          </ac:spMkLst>
        </pc:spChg>
        <pc:picChg chg="mod">
          <ac:chgData name="Roy Koushik MSc. Ph.D." userId="31b2d8c8-dea2-4ea3-813b-dde72ac1f786" providerId="ADAL" clId="{662F3EFD-992C-4CAF-A4E4-36AAA3175F6E}" dt="2024-01-28T10:29:31.182" v="327" actId="14100"/>
          <ac:picMkLst>
            <pc:docMk/>
            <pc:sldMk cId="2353890342" sldId="490"/>
            <ac:picMk id="3" creationId="{BEBDFC4D-B260-B35A-C2D6-263DD3294872}"/>
          </ac:picMkLst>
        </pc:picChg>
      </pc:sldChg>
      <pc:sldChg chg="addSp delSp modSp add del mod">
        <pc:chgData name="Roy Koushik MSc. Ph.D." userId="31b2d8c8-dea2-4ea3-813b-dde72ac1f786" providerId="ADAL" clId="{662F3EFD-992C-4CAF-A4E4-36AAA3175F6E}" dt="2024-01-28T10:28:16.676" v="319" actId="47"/>
        <pc:sldMkLst>
          <pc:docMk/>
          <pc:sldMk cId="2904190166" sldId="490"/>
        </pc:sldMkLst>
        <pc:spChg chg="del">
          <ac:chgData name="Roy Koushik MSc. Ph.D." userId="31b2d8c8-dea2-4ea3-813b-dde72ac1f786" providerId="ADAL" clId="{662F3EFD-992C-4CAF-A4E4-36AAA3175F6E}" dt="2024-01-28T09:46:06.727" v="202" actId="478"/>
          <ac:spMkLst>
            <pc:docMk/>
            <pc:sldMk cId="2904190166" sldId="490"/>
            <ac:spMk id="2" creationId="{82B59954-E89C-D9A6-5422-6B38B6809E99}"/>
          </ac:spMkLst>
        </pc:spChg>
        <pc:spChg chg="mod">
          <ac:chgData name="Roy Koushik MSc. Ph.D." userId="31b2d8c8-dea2-4ea3-813b-dde72ac1f786" providerId="ADAL" clId="{662F3EFD-992C-4CAF-A4E4-36AAA3175F6E}" dt="2024-01-28T09:46:30.484" v="227" actId="20577"/>
          <ac:spMkLst>
            <pc:docMk/>
            <pc:sldMk cId="2904190166" sldId="490"/>
            <ac:spMk id="9" creationId="{B96B550C-3EA4-6C08-6285-6749ABBEA66C}"/>
          </ac:spMkLst>
        </pc:spChg>
        <pc:spChg chg="add del mod">
          <ac:chgData name="Roy Koushik MSc. Ph.D." userId="31b2d8c8-dea2-4ea3-813b-dde72ac1f786" providerId="ADAL" clId="{662F3EFD-992C-4CAF-A4E4-36AAA3175F6E}" dt="2024-01-28T09:46:09.330" v="203" actId="478"/>
          <ac:spMkLst>
            <pc:docMk/>
            <pc:sldMk cId="2904190166" sldId="490"/>
            <ac:spMk id="12" creationId="{F9E40070-003C-F3D6-B6C8-DFA395AF5C46}"/>
          </ac:spMkLst>
        </pc:spChg>
        <pc:spChg chg="del">
          <ac:chgData name="Roy Koushik MSc. Ph.D." userId="31b2d8c8-dea2-4ea3-813b-dde72ac1f786" providerId="ADAL" clId="{662F3EFD-992C-4CAF-A4E4-36AAA3175F6E}" dt="2024-01-28T09:46:01.437" v="201" actId="478"/>
          <ac:spMkLst>
            <pc:docMk/>
            <pc:sldMk cId="2904190166" sldId="490"/>
            <ac:spMk id="13" creationId="{F0D647FD-0B35-0F6F-2803-10FAD6641B0A}"/>
          </ac:spMkLst>
        </pc:spChg>
      </pc:sldChg>
      <pc:sldChg chg="addSp delSp modSp add mod">
        <pc:chgData name="Roy Koushik MSc. Ph.D." userId="31b2d8c8-dea2-4ea3-813b-dde72ac1f786" providerId="ADAL" clId="{662F3EFD-992C-4CAF-A4E4-36AAA3175F6E}" dt="2024-01-28T10:54:57.762" v="562" actId="20577"/>
        <pc:sldMkLst>
          <pc:docMk/>
          <pc:sldMk cId="1893585923" sldId="491"/>
        </pc:sldMkLst>
        <pc:spChg chg="del">
          <ac:chgData name="Roy Koushik MSc. Ph.D." userId="31b2d8c8-dea2-4ea3-813b-dde72ac1f786" providerId="ADAL" clId="{662F3EFD-992C-4CAF-A4E4-36AAA3175F6E}" dt="2024-01-28T10:29:49.816" v="329" actId="478"/>
          <ac:spMkLst>
            <pc:docMk/>
            <pc:sldMk cId="1893585923" sldId="491"/>
            <ac:spMk id="2" creationId="{EEB0EEF5-ADCA-5DFF-C13C-C8E98FB034C3}"/>
          </ac:spMkLst>
        </pc:spChg>
        <pc:spChg chg="del">
          <ac:chgData name="Roy Koushik MSc. Ph.D." userId="31b2d8c8-dea2-4ea3-813b-dde72ac1f786" providerId="ADAL" clId="{662F3EFD-992C-4CAF-A4E4-36AAA3175F6E}" dt="2024-01-28T10:32:06.394" v="396" actId="478"/>
          <ac:spMkLst>
            <pc:docMk/>
            <pc:sldMk cId="1893585923" sldId="491"/>
            <ac:spMk id="17" creationId="{22B35E36-6817-BB3E-D877-3B2040C9A221}"/>
          </ac:spMkLst>
        </pc:spChg>
        <pc:spChg chg="add del mod">
          <ac:chgData name="Roy Koushik MSc. Ph.D." userId="31b2d8c8-dea2-4ea3-813b-dde72ac1f786" providerId="ADAL" clId="{662F3EFD-992C-4CAF-A4E4-36AAA3175F6E}" dt="2024-01-28T10:29:57.983" v="330" actId="478"/>
          <ac:spMkLst>
            <pc:docMk/>
            <pc:sldMk cId="1893585923" sldId="491"/>
            <ac:spMk id="23" creationId="{299E79E2-F739-C548-F97E-3CC83DF7CE9A}"/>
          </ac:spMkLst>
        </pc:spChg>
        <pc:spChg chg="del mod">
          <ac:chgData name="Roy Koushik MSc. Ph.D." userId="31b2d8c8-dea2-4ea3-813b-dde72ac1f786" providerId="ADAL" clId="{662F3EFD-992C-4CAF-A4E4-36AAA3175F6E}" dt="2024-01-28T10:32:03.239" v="395" actId="478"/>
          <ac:spMkLst>
            <pc:docMk/>
            <pc:sldMk cId="1893585923" sldId="491"/>
            <ac:spMk id="24" creationId="{FE41B9E7-88F9-495A-98EE-1BEF971EF1A4}"/>
          </ac:spMkLst>
        </pc:spChg>
        <pc:spChg chg="add mod">
          <ac:chgData name="Roy Koushik MSc. Ph.D." userId="31b2d8c8-dea2-4ea3-813b-dde72ac1f786" providerId="ADAL" clId="{662F3EFD-992C-4CAF-A4E4-36AAA3175F6E}" dt="2024-01-28T10:53:30.767" v="520" actId="20577"/>
          <ac:spMkLst>
            <pc:docMk/>
            <pc:sldMk cId="1893585923" sldId="491"/>
            <ac:spMk id="26" creationId="{D342360A-67D0-4C8E-1180-ACBE35FFFD85}"/>
          </ac:spMkLst>
        </pc:spChg>
        <pc:spChg chg="mod">
          <ac:chgData name="Roy Koushik MSc. Ph.D." userId="31b2d8c8-dea2-4ea3-813b-dde72ac1f786" providerId="ADAL" clId="{662F3EFD-992C-4CAF-A4E4-36AAA3175F6E}" dt="2024-01-28T10:54:57.762" v="562" actId="20577"/>
          <ac:spMkLst>
            <pc:docMk/>
            <pc:sldMk cId="1893585923" sldId="491"/>
            <ac:spMk id="31" creationId="{4DEE3FF4-E345-ABA8-81DA-98B59D2FF997}"/>
          </ac:spMkLst>
        </pc:spChg>
        <pc:spChg chg="mod">
          <ac:chgData name="Roy Koushik MSc. Ph.D." userId="31b2d8c8-dea2-4ea3-813b-dde72ac1f786" providerId="ADAL" clId="{662F3EFD-992C-4CAF-A4E4-36AAA3175F6E}" dt="2024-01-28T10:50:35.751" v="447" actId="207"/>
          <ac:spMkLst>
            <pc:docMk/>
            <pc:sldMk cId="1893585923" sldId="491"/>
            <ac:spMk id="32" creationId="{66A6311B-078B-74EA-1FA7-F9EB53441FBA}"/>
          </ac:spMkLst>
        </pc:spChg>
        <pc:spChg chg="add del">
          <ac:chgData name="Roy Koushik MSc. Ph.D." userId="31b2d8c8-dea2-4ea3-813b-dde72ac1f786" providerId="ADAL" clId="{662F3EFD-992C-4CAF-A4E4-36AAA3175F6E}" dt="2024-01-28T10:52:39.067" v="484" actId="22"/>
          <ac:spMkLst>
            <pc:docMk/>
            <pc:sldMk cId="1893585923" sldId="491"/>
            <ac:spMk id="34" creationId="{FBE999F3-D991-B35D-8A51-A5F9B0CCB753}"/>
          </ac:spMkLst>
        </pc:spChg>
        <pc:picChg chg="mod">
          <ac:chgData name="Roy Koushik MSc. Ph.D." userId="31b2d8c8-dea2-4ea3-813b-dde72ac1f786" providerId="ADAL" clId="{662F3EFD-992C-4CAF-A4E4-36AAA3175F6E}" dt="2024-01-28T10:32:25.066" v="400" actId="1076"/>
          <ac:picMkLst>
            <pc:docMk/>
            <pc:sldMk cId="1893585923" sldId="491"/>
            <ac:picMk id="16" creationId="{DAFA4CB4-F32D-BAD8-A9D4-16BDCF7D6E2B}"/>
          </ac:picMkLst>
        </pc:picChg>
      </pc:sldChg>
      <pc:sldChg chg="addSp delSp modSp add mod">
        <pc:chgData name="Roy Koushik MSc. Ph.D." userId="31b2d8c8-dea2-4ea3-813b-dde72ac1f786" providerId="ADAL" clId="{662F3EFD-992C-4CAF-A4E4-36AAA3175F6E}" dt="2024-01-28T11:05:02.953" v="671" actId="1076"/>
        <pc:sldMkLst>
          <pc:docMk/>
          <pc:sldMk cId="2572845609" sldId="492"/>
        </pc:sldMkLst>
        <pc:spChg chg="del">
          <ac:chgData name="Roy Koushik MSc. Ph.D." userId="31b2d8c8-dea2-4ea3-813b-dde72ac1f786" providerId="ADAL" clId="{662F3EFD-992C-4CAF-A4E4-36AAA3175F6E}" dt="2024-01-28T10:34:31.771" v="402" actId="478"/>
          <ac:spMkLst>
            <pc:docMk/>
            <pc:sldMk cId="2572845609" sldId="492"/>
            <ac:spMk id="2" creationId="{EEB0EEF5-ADCA-5DFF-C13C-C8E98FB034C3}"/>
          </ac:spMkLst>
        </pc:spChg>
        <pc:spChg chg="del">
          <ac:chgData name="Roy Koushik MSc. Ph.D." userId="31b2d8c8-dea2-4ea3-813b-dde72ac1f786" providerId="ADAL" clId="{662F3EFD-992C-4CAF-A4E4-36AAA3175F6E}" dt="2024-01-28T10:34:43.008" v="404" actId="478"/>
          <ac:spMkLst>
            <pc:docMk/>
            <pc:sldMk cId="2572845609" sldId="492"/>
            <ac:spMk id="4" creationId="{3D27077F-7646-46B0-FB81-6DDD38D71948}"/>
          </ac:spMkLst>
        </pc:spChg>
        <pc:spChg chg="add del mod">
          <ac:chgData name="Roy Koushik MSc. Ph.D." userId="31b2d8c8-dea2-4ea3-813b-dde72ac1f786" providerId="ADAL" clId="{662F3EFD-992C-4CAF-A4E4-36AAA3175F6E}" dt="2024-01-28T10:34:34.762" v="403" actId="478"/>
          <ac:spMkLst>
            <pc:docMk/>
            <pc:sldMk cId="2572845609" sldId="492"/>
            <ac:spMk id="6" creationId="{7F657BC7-FF8B-8E91-6A0E-91213DF5C8A5}"/>
          </ac:spMkLst>
        </pc:spChg>
        <pc:spChg chg="add mod">
          <ac:chgData name="Roy Koushik MSc. Ph.D." userId="31b2d8c8-dea2-4ea3-813b-dde72ac1f786" providerId="ADAL" clId="{662F3EFD-992C-4CAF-A4E4-36AAA3175F6E}" dt="2024-01-28T10:56:59.785" v="593" actId="20577"/>
          <ac:spMkLst>
            <pc:docMk/>
            <pc:sldMk cId="2572845609" sldId="492"/>
            <ac:spMk id="11" creationId="{F0AB71A3-1B75-0865-D676-164C58F03057}"/>
          </ac:spMkLst>
        </pc:spChg>
        <pc:picChg chg="del mod">
          <ac:chgData name="Roy Koushik MSc. Ph.D." userId="31b2d8c8-dea2-4ea3-813b-dde72ac1f786" providerId="ADAL" clId="{662F3EFD-992C-4CAF-A4E4-36AAA3175F6E}" dt="2024-01-28T10:43:27.703" v="407" actId="478"/>
          <ac:picMkLst>
            <pc:docMk/>
            <pc:sldMk cId="2572845609" sldId="492"/>
            <ac:picMk id="3" creationId="{62A87302-939B-CB53-259D-13B273813715}"/>
          </ac:picMkLst>
        </pc:picChg>
        <pc:picChg chg="add del mod">
          <ac:chgData name="Roy Koushik MSc. Ph.D." userId="31b2d8c8-dea2-4ea3-813b-dde72ac1f786" providerId="ADAL" clId="{662F3EFD-992C-4CAF-A4E4-36AAA3175F6E}" dt="2024-01-28T10:44:21.611" v="416" actId="478"/>
          <ac:picMkLst>
            <pc:docMk/>
            <pc:sldMk cId="2572845609" sldId="492"/>
            <ac:picMk id="8" creationId="{703288CD-4390-3C66-B7FB-7B0058497E6B}"/>
          </ac:picMkLst>
        </pc:picChg>
        <pc:picChg chg="add mod">
          <ac:chgData name="Roy Koushik MSc. Ph.D." userId="31b2d8c8-dea2-4ea3-813b-dde72ac1f786" providerId="ADAL" clId="{662F3EFD-992C-4CAF-A4E4-36AAA3175F6E}" dt="2024-01-28T10:45:49.297" v="422" actId="1076"/>
          <ac:picMkLst>
            <pc:docMk/>
            <pc:sldMk cId="2572845609" sldId="492"/>
            <ac:picMk id="10" creationId="{0E1F3CB4-0B4D-1390-5061-4C4385006C70}"/>
          </ac:picMkLst>
        </pc:picChg>
        <pc:picChg chg="add mod">
          <ac:chgData name="Roy Koushik MSc. Ph.D." userId="31b2d8c8-dea2-4ea3-813b-dde72ac1f786" providerId="ADAL" clId="{662F3EFD-992C-4CAF-A4E4-36AAA3175F6E}" dt="2024-01-28T10:58:24.191" v="597" actId="14100"/>
          <ac:picMkLst>
            <pc:docMk/>
            <pc:sldMk cId="2572845609" sldId="492"/>
            <ac:picMk id="12" creationId="{E50A53EC-3D2E-5B93-81AB-E2F3121B3D3D}"/>
          </ac:picMkLst>
        </pc:picChg>
        <pc:picChg chg="add del mod modCrop">
          <ac:chgData name="Roy Koushik MSc. Ph.D." userId="31b2d8c8-dea2-4ea3-813b-dde72ac1f786" providerId="ADAL" clId="{662F3EFD-992C-4CAF-A4E4-36AAA3175F6E}" dt="2024-01-28T11:00:14.580" v="608" actId="478"/>
          <ac:picMkLst>
            <pc:docMk/>
            <pc:sldMk cId="2572845609" sldId="492"/>
            <ac:picMk id="13" creationId="{D439EC94-D3B1-7DC5-2FB4-7C75736ABABD}"/>
          </ac:picMkLst>
        </pc:picChg>
        <pc:picChg chg="add mod">
          <ac:chgData name="Roy Koushik MSc. Ph.D." userId="31b2d8c8-dea2-4ea3-813b-dde72ac1f786" providerId="ADAL" clId="{662F3EFD-992C-4CAF-A4E4-36AAA3175F6E}" dt="2024-01-28T11:00:39.946" v="610"/>
          <ac:picMkLst>
            <pc:docMk/>
            <pc:sldMk cId="2572845609" sldId="492"/>
            <ac:picMk id="14" creationId="{07BDD3CE-BFDD-4D0F-CA17-6BA538EA3825}"/>
          </ac:picMkLst>
        </pc:picChg>
        <pc:picChg chg="add mod">
          <ac:chgData name="Roy Koushik MSc. Ph.D." userId="31b2d8c8-dea2-4ea3-813b-dde72ac1f786" providerId="ADAL" clId="{662F3EFD-992C-4CAF-A4E4-36AAA3175F6E}" dt="2024-01-28T11:01:18.026" v="653" actId="29295"/>
          <ac:picMkLst>
            <pc:docMk/>
            <pc:sldMk cId="2572845609" sldId="492"/>
            <ac:picMk id="15" creationId="{B03A0A42-3A3B-8E90-DC05-FAF8FE958242}"/>
          </ac:picMkLst>
        </pc:picChg>
        <pc:picChg chg="add mod">
          <ac:chgData name="Roy Koushik MSc. Ph.D." userId="31b2d8c8-dea2-4ea3-813b-dde72ac1f786" providerId="ADAL" clId="{662F3EFD-992C-4CAF-A4E4-36AAA3175F6E}" dt="2024-01-28T11:05:02.953" v="671" actId="1076"/>
          <ac:picMkLst>
            <pc:docMk/>
            <pc:sldMk cId="2572845609" sldId="492"/>
            <ac:picMk id="19" creationId="{6A58BD8B-3015-1C7A-40F0-3C51594D5069}"/>
          </ac:picMkLst>
        </pc:picChg>
      </pc:sldChg>
      <pc:sldChg chg="addSp delSp modSp add mod">
        <pc:chgData name="Roy Koushik MSc. Ph.D." userId="31b2d8c8-dea2-4ea3-813b-dde72ac1f786" providerId="ADAL" clId="{662F3EFD-992C-4CAF-A4E4-36AAA3175F6E}" dt="2024-01-28T11:07:24.007" v="730" actId="1076"/>
        <pc:sldMkLst>
          <pc:docMk/>
          <pc:sldMk cId="567532922" sldId="493"/>
        </pc:sldMkLst>
        <pc:spChg chg="del">
          <ac:chgData name="Roy Koushik MSc. Ph.D." userId="31b2d8c8-dea2-4ea3-813b-dde72ac1f786" providerId="ADAL" clId="{662F3EFD-992C-4CAF-A4E4-36AAA3175F6E}" dt="2024-01-28T10:46:16.524" v="424" actId="478"/>
          <ac:spMkLst>
            <pc:docMk/>
            <pc:sldMk cId="567532922" sldId="493"/>
            <ac:spMk id="2" creationId="{EEB0EEF5-ADCA-5DFF-C13C-C8E98FB034C3}"/>
          </ac:spMkLst>
        </pc:spChg>
        <pc:spChg chg="add del mod">
          <ac:chgData name="Roy Koushik MSc. Ph.D." userId="31b2d8c8-dea2-4ea3-813b-dde72ac1f786" providerId="ADAL" clId="{662F3EFD-992C-4CAF-A4E4-36AAA3175F6E}" dt="2024-01-28T10:46:24.003" v="426" actId="478"/>
          <ac:spMkLst>
            <pc:docMk/>
            <pc:sldMk cId="567532922" sldId="493"/>
            <ac:spMk id="8" creationId="{9D5AFA00-CF33-54D9-23E4-831745D34A20}"/>
          </ac:spMkLst>
        </pc:spChg>
        <pc:spChg chg="del">
          <ac:chgData name="Roy Koushik MSc. Ph.D." userId="31b2d8c8-dea2-4ea3-813b-dde72ac1f786" providerId="ADAL" clId="{662F3EFD-992C-4CAF-A4E4-36AAA3175F6E}" dt="2024-01-28T10:46:21.125" v="425" actId="478"/>
          <ac:spMkLst>
            <pc:docMk/>
            <pc:sldMk cId="567532922" sldId="493"/>
            <ac:spMk id="10" creationId="{22CDFFDB-F3D4-455A-F4B5-ED4EF9AAD9D9}"/>
          </ac:spMkLst>
        </pc:spChg>
        <pc:spChg chg="add mod">
          <ac:chgData name="Roy Koushik MSc. Ph.D." userId="31b2d8c8-dea2-4ea3-813b-dde72ac1f786" providerId="ADAL" clId="{662F3EFD-992C-4CAF-A4E4-36AAA3175F6E}" dt="2024-01-28T11:07:24.007" v="730" actId="1076"/>
          <ac:spMkLst>
            <pc:docMk/>
            <pc:sldMk cId="567532922" sldId="493"/>
            <ac:spMk id="11" creationId="{A6A6E76C-1A55-48C7-01B1-F3A4948E2D18}"/>
          </ac:spMkLst>
        </pc:spChg>
        <pc:picChg chg="mod">
          <ac:chgData name="Roy Koushik MSc. Ph.D." userId="31b2d8c8-dea2-4ea3-813b-dde72ac1f786" providerId="ADAL" clId="{662F3EFD-992C-4CAF-A4E4-36AAA3175F6E}" dt="2024-01-28T10:47:12.346" v="434" actId="1076"/>
          <ac:picMkLst>
            <pc:docMk/>
            <pc:sldMk cId="567532922" sldId="493"/>
            <ac:picMk id="6" creationId="{FAAC687C-61A5-B8AD-DD3E-8A8D5F4B90A0}"/>
          </ac:picMkLst>
        </pc:picChg>
      </pc:sldChg>
      <pc:sldChg chg="addSp delSp modSp new mod setBg">
        <pc:chgData name="Roy Koushik MSc. Ph.D." userId="31b2d8c8-dea2-4ea3-813b-dde72ac1f786" providerId="ADAL" clId="{662F3EFD-992C-4CAF-A4E4-36AAA3175F6E}" dt="2024-01-28T11:15:37.643" v="787" actId="14100"/>
        <pc:sldMkLst>
          <pc:docMk/>
          <pc:sldMk cId="2377156604" sldId="494"/>
        </pc:sldMkLst>
        <pc:spChg chg="del">
          <ac:chgData name="Roy Koushik MSc. Ph.D." userId="31b2d8c8-dea2-4ea3-813b-dde72ac1f786" providerId="ADAL" clId="{662F3EFD-992C-4CAF-A4E4-36AAA3175F6E}" dt="2024-01-28T10:48:32.186" v="436" actId="478"/>
          <ac:spMkLst>
            <pc:docMk/>
            <pc:sldMk cId="2377156604" sldId="494"/>
            <ac:spMk id="2" creationId="{44E66922-E485-ABFF-8F7A-AAAD509AF87B}"/>
          </ac:spMkLst>
        </pc:spChg>
        <pc:spChg chg="del">
          <ac:chgData name="Roy Koushik MSc. Ph.D." userId="31b2d8c8-dea2-4ea3-813b-dde72ac1f786" providerId="ADAL" clId="{662F3EFD-992C-4CAF-A4E4-36AAA3175F6E}" dt="2024-01-28T10:48:33.883" v="437" actId="478"/>
          <ac:spMkLst>
            <pc:docMk/>
            <pc:sldMk cId="2377156604" sldId="494"/>
            <ac:spMk id="3" creationId="{2BE50FDF-8FE4-4B56-773B-891124E991D2}"/>
          </ac:spMkLst>
        </pc:spChg>
        <pc:spChg chg="add del">
          <ac:chgData name="Roy Koushik MSc. Ph.D." userId="31b2d8c8-dea2-4ea3-813b-dde72ac1f786" providerId="ADAL" clId="{662F3EFD-992C-4CAF-A4E4-36AAA3175F6E}" dt="2024-01-28T11:09:55.925" v="738" actId="26606"/>
          <ac:spMkLst>
            <pc:docMk/>
            <pc:sldMk cId="2377156604" sldId="494"/>
            <ac:spMk id="13" creationId="{417CDA24-35F8-4540-8C52-3096D6D94949}"/>
          </ac:spMkLst>
        </pc:spChg>
        <pc:spChg chg="add del">
          <ac:chgData name="Roy Koushik MSc. Ph.D." userId="31b2d8c8-dea2-4ea3-813b-dde72ac1f786" providerId="ADAL" clId="{662F3EFD-992C-4CAF-A4E4-36AAA3175F6E}" dt="2024-01-28T11:09:55.925" v="738" actId="26606"/>
          <ac:spMkLst>
            <pc:docMk/>
            <pc:sldMk cId="2377156604" sldId="494"/>
            <ac:spMk id="15" creationId="{8658BFE0-4E65-4174-9C75-687C94E88273}"/>
          </ac:spMkLst>
        </pc:spChg>
        <pc:spChg chg="add del">
          <ac:chgData name="Roy Koushik MSc. Ph.D." userId="31b2d8c8-dea2-4ea3-813b-dde72ac1f786" providerId="ADAL" clId="{662F3EFD-992C-4CAF-A4E4-36AAA3175F6E}" dt="2024-01-28T11:09:55.925" v="738" actId="26606"/>
          <ac:spMkLst>
            <pc:docMk/>
            <pc:sldMk cId="2377156604" sldId="494"/>
            <ac:spMk id="17" creationId="{FA75DFED-A0C1-4A83-BE1D-0271C1826EF6}"/>
          </ac:spMkLst>
        </pc:spChg>
        <pc:spChg chg="add">
          <ac:chgData name="Roy Koushik MSc. Ph.D." userId="31b2d8c8-dea2-4ea3-813b-dde72ac1f786" providerId="ADAL" clId="{662F3EFD-992C-4CAF-A4E4-36AAA3175F6E}" dt="2024-01-28T11:10:01.723" v="741" actId="26606"/>
          <ac:spMkLst>
            <pc:docMk/>
            <pc:sldMk cId="2377156604" sldId="494"/>
            <ac:spMk id="23" creationId="{417CDA24-35F8-4540-8C52-3096D6D94949}"/>
          </ac:spMkLst>
        </pc:spChg>
        <pc:spChg chg="add">
          <ac:chgData name="Roy Koushik MSc. Ph.D." userId="31b2d8c8-dea2-4ea3-813b-dde72ac1f786" providerId="ADAL" clId="{662F3EFD-992C-4CAF-A4E4-36AAA3175F6E}" dt="2024-01-28T11:10:01.723" v="741" actId="26606"/>
          <ac:spMkLst>
            <pc:docMk/>
            <pc:sldMk cId="2377156604" sldId="494"/>
            <ac:spMk id="24" creationId="{8658BFE0-4E65-4174-9C75-687C94E88273}"/>
          </ac:spMkLst>
        </pc:spChg>
        <pc:spChg chg="add">
          <ac:chgData name="Roy Koushik MSc. Ph.D." userId="31b2d8c8-dea2-4ea3-813b-dde72ac1f786" providerId="ADAL" clId="{662F3EFD-992C-4CAF-A4E4-36AAA3175F6E}" dt="2024-01-28T11:10:01.723" v="741" actId="26606"/>
          <ac:spMkLst>
            <pc:docMk/>
            <pc:sldMk cId="2377156604" sldId="494"/>
            <ac:spMk id="25" creationId="{FA75DFED-A0C1-4A83-BE1D-0271C1826EF6}"/>
          </ac:spMkLst>
        </pc:spChg>
        <pc:picChg chg="add mod ord">
          <ac:chgData name="Roy Koushik MSc. Ph.D." userId="31b2d8c8-dea2-4ea3-813b-dde72ac1f786" providerId="ADAL" clId="{662F3EFD-992C-4CAF-A4E4-36AAA3175F6E}" dt="2024-01-28T11:14:49.133" v="781" actId="1076"/>
          <ac:picMkLst>
            <pc:docMk/>
            <pc:sldMk cId="2377156604" sldId="494"/>
            <ac:picMk id="4" creationId="{D9025C83-F76A-3A23-6861-048EAD2238A5}"/>
          </ac:picMkLst>
        </pc:picChg>
        <pc:picChg chg="add mod ord">
          <ac:chgData name="Roy Koushik MSc. Ph.D." userId="31b2d8c8-dea2-4ea3-813b-dde72ac1f786" providerId="ADAL" clId="{662F3EFD-992C-4CAF-A4E4-36AAA3175F6E}" dt="2024-01-28T11:14:25.733" v="777" actId="14100"/>
          <ac:picMkLst>
            <pc:docMk/>
            <pc:sldMk cId="2377156604" sldId="494"/>
            <ac:picMk id="5" creationId="{DA9B1AAD-9DC9-281F-85BB-7C704F01C07C}"/>
          </ac:picMkLst>
        </pc:picChg>
        <pc:picChg chg="add del mod">
          <ac:chgData name="Roy Koushik MSc. Ph.D." userId="31b2d8c8-dea2-4ea3-813b-dde72ac1f786" providerId="ADAL" clId="{662F3EFD-992C-4CAF-A4E4-36AAA3175F6E}" dt="2024-01-28T11:05:14.642" v="672" actId="478"/>
          <ac:picMkLst>
            <pc:docMk/>
            <pc:sldMk cId="2377156604" sldId="494"/>
            <ac:picMk id="6" creationId="{FE8C085C-95F7-6072-F5A6-DB1139D140DB}"/>
          </ac:picMkLst>
        </pc:picChg>
        <pc:picChg chg="add mod">
          <ac:chgData name="Roy Koushik MSc. Ph.D." userId="31b2d8c8-dea2-4ea3-813b-dde72ac1f786" providerId="ADAL" clId="{662F3EFD-992C-4CAF-A4E4-36AAA3175F6E}" dt="2024-01-28T11:14:59.354" v="782" actId="1076"/>
          <ac:picMkLst>
            <pc:docMk/>
            <pc:sldMk cId="2377156604" sldId="494"/>
            <ac:picMk id="7" creationId="{7A450B4A-638B-E1DA-8845-65C146C5A803}"/>
          </ac:picMkLst>
        </pc:picChg>
        <pc:picChg chg="add mod">
          <ac:chgData name="Roy Koushik MSc. Ph.D." userId="31b2d8c8-dea2-4ea3-813b-dde72ac1f786" providerId="ADAL" clId="{662F3EFD-992C-4CAF-A4E4-36AAA3175F6E}" dt="2024-01-28T11:15:37.643" v="787" actId="14100"/>
          <ac:picMkLst>
            <pc:docMk/>
            <pc:sldMk cId="2377156604" sldId="494"/>
            <ac:picMk id="8" creationId="{865F9475-6ECE-83BF-51F3-9D25F504846E}"/>
          </ac:picMkLst>
        </pc:picChg>
        <pc:picChg chg="add del mod">
          <ac:chgData name="Roy Koushik MSc. Ph.D." userId="31b2d8c8-dea2-4ea3-813b-dde72ac1f786" providerId="ADAL" clId="{662F3EFD-992C-4CAF-A4E4-36AAA3175F6E}" dt="2024-01-28T11:12:59.800" v="756" actId="478"/>
          <ac:picMkLst>
            <pc:docMk/>
            <pc:sldMk cId="2377156604" sldId="494"/>
            <ac:picMk id="10" creationId="{4DDC4DA6-7542-006F-7EE5-CC61418E0A35}"/>
          </ac:picMkLst>
        </pc:picChg>
        <pc:picChg chg="add del mod">
          <ac:chgData name="Roy Koushik MSc. Ph.D." userId="31b2d8c8-dea2-4ea3-813b-dde72ac1f786" providerId="ADAL" clId="{662F3EFD-992C-4CAF-A4E4-36AAA3175F6E}" dt="2024-01-28T11:13:35.666" v="759" actId="478"/>
          <ac:picMkLst>
            <pc:docMk/>
            <pc:sldMk cId="2377156604" sldId="494"/>
            <ac:picMk id="12" creationId="{81EF13BE-8D6C-5F71-F205-A5791AB32812}"/>
          </ac:picMkLst>
        </pc:picChg>
        <pc:picChg chg="add mod">
          <ac:chgData name="Roy Koushik MSc. Ph.D." userId="31b2d8c8-dea2-4ea3-813b-dde72ac1f786" providerId="ADAL" clId="{662F3EFD-992C-4CAF-A4E4-36AAA3175F6E}" dt="2024-01-28T11:15:19.162" v="786" actId="1037"/>
          <ac:picMkLst>
            <pc:docMk/>
            <pc:sldMk cId="2377156604" sldId="494"/>
            <ac:picMk id="16" creationId="{E96395AD-CA82-0E9F-07B5-256AFA300E72}"/>
          </ac:picMkLst>
        </pc:picChg>
        <pc:picChg chg="add">
          <ac:chgData name="Roy Koushik MSc. Ph.D." userId="31b2d8c8-dea2-4ea3-813b-dde72ac1f786" providerId="ADAL" clId="{662F3EFD-992C-4CAF-A4E4-36AAA3175F6E}" dt="2024-01-28T11:11:15.295" v="746"/>
          <ac:picMkLst>
            <pc:docMk/>
            <pc:sldMk cId="2377156604" sldId="494"/>
            <ac:picMk id="1026" creationId="{DE47D627-A6FC-E4B8-9F41-2EF9A0DCE43F}"/>
          </ac:picMkLst>
        </pc:picChg>
        <pc:cxnChg chg="add del">
          <ac:chgData name="Roy Koushik MSc. Ph.D." userId="31b2d8c8-dea2-4ea3-813b-dde72ac1f786" providerId="ADAL" clId="{662F3EFD-992C-4CAF-A4E4-36AAA3175F6E}" dt="2024-01-28T11:10:01.723" v="740" actId="26606"/>
          <ac:cxnSpMkLst>
            <pc:docMk/>
            <pc:sldMk cId="2377156604" sldId="494"/>
            <ac:cxnSpMk id="19" creationId="{91B6081D-D3E8-4209-B85B-EB1C655A6272}"/>
          </ac:cxnSpMkLst>
        </pc:cxnChg>
        <pc:cxnChg chg="add del">
          <ac:chgData name="Roy Koushik MSc. Ph.D." userId="31b2d8c8-dea2-4ea3-813b-dde72ac1f786" providerId="ADAL" clId="{662F3EFD-992C-4CAF-A4E4-36AAA3175F6E}" dt="2024-01-28T11:10:01.723" v="740" actId="26606"/>
          <ac:cxnSpMkLst>
            <pc:docMk/>
            <pc:sldMk cId="2377156604" sldId="494"/>
            <ac:cxnSpMk id="20" creationId="{28CA55E4-1295-45C8-BA05-5A9E705B749A}"/>
          </ac:cxnSpMkLst>
        </pc:cxnChg>
        <pc:cxnChg chg="add del">
          <ac:chgData name="Roy Koushik MSc. Ph.D." userId="31b2d8c8-dea2-4ea3-813b-dde72ac1f786" providerId="ADAL" clId="{662F3EFD-992C-4CAF-A4E4-36AAA3175F6E}" dt="2024-01-28T11:10:01.723" v="740" actId="26606"/>
          <ac:cxnSpMkLst>
            <pc:docMk/>
            <pc:sldMk cId="2377156604" sldId="494"/>
            <ac:cxnSpMk id="21" creationId="{08C5794E-A9A1-4A23-AF68-C79A7822334C}"/>
          </ac:cxnSpMkLst>
        </pc:cxnChg>
      </pc:sldChg>
      <pc:sldChg chg="addSp delSp modSp add del mod">
        <pc:chgData name="Roy Koushik MSc. Ph.D." userId="31b2d8c8-dea2-4ea3-813b-dde72ac1f786" providerId="ADAL" clId="{662F3EFD-992C-4CAF-A4E4-36AAA3175F6E}" dt="2024-02-02T12:47:11.925" v="851" actId="47"/>
        <pc:sldMkLst>
          <pc:docMk/>
          <pc:sldMk cId="2003207441" sldId="495"/>
        </pc:sldMkLst>
        <pc:spChg chg="del">
          <ac:chgData name="Roy Koushik MSc. Ph.D." userId="31b2d8c8-dea2-4ea3-813b-dde72ac1f786" providerId="ADAL" clId="{662F3EFD-992C-4CAF-A4E4-36AAA3175F6E}" dt="2024-02-02T12:40:23.685" v="828" actId="478"/>
          <ac:spMkLst>
            <pc:docMk/>
            <pc:sldMk cId="2003207441" sldId="495"/>
            <ac:spMk id="2" creationId="{DB3BB73E-8102-2B44-62BD-948260D33069}"/>
          </ac:spMkLst>
        </pc:spChg>
        <pc:spChg chg="mod topLvl">
          <ac:chgData name="Roy Koushik MSc. Ph.D." userId="31b2d8c8-dea2-4ea3-813b-dde72ac1f786" providerId="ADAL" clId="{662F3EFD-992C-4CAF-A4E4-36AAA3175F6E}" dt="2024-02-02T12:42:47.352" v="850" actId="478"/>
          <ac:spMkLst>
            <pc:docMk/>
            <pc:sldMk cId="2003207441" sldId="495"/>
            <ac:spMk id="6" creationId="{A13B3DFC-CBE3-EF3E-F8B8-FE1C1BBEED00}"/>
          </ac:spMkLst>
        </pc:spChg>
        <pc:spChg chg="add del mod">
          <ac:chgData name="Roy Koushik MSc. Ph.D." userId="31b2d8c8-dea2-4ea3-813b-dde72ac1f786" providerId="ADAL" clId="{662F3EFD-992C-4CAF-A4E4-36AAA3175F6E}" dt="2024-02-02T12:40:25.514" v="829" actId="478"/>
          <ac:spMkLst>
            <pc:docMk/>
            <pc:sldMk cId="2003207441" sldId="495"/>
            <ac:spMk id="7" creationId="{F0F3394D-A007-231C-E500-16B0106ABBE5}"/>
          </ac:spMkLst>
        </pc:spChg>
        <pc:spChg chg="del">
          <ac:chgData name="Roy Koushik MSc. Ph.D." userId="31b2d8c8-dea2-4ea3-813b-dde72ac1f786" providerId="ADAL" clId="{662F3EFD-992C-4CAF-A4E4-36AAA3175F6E}" dt="2024-02-02T12:40:28.074" v="831" actId="478"/>
          <ac:spMkLst>
            <pc:docMk/>
            <pc:sldMk cId="2003207441" sldId="495"/>
            <ac:spMk id="12" creationId="{D8568765-DB81-9BFC-94A5-349DB03BCB24}"/>
          </ac:spMkLst>
        </pc:spChg>
        <pc:grpChg chg="add del mod">
          <ac:chgData name="Roy Koushik MSc. Ph.D." userId="31b2d8c8-dea2-4ea3-813b-dde72ac1f786" providerId="ADAL" clId="{662F3EFD-992C-4CAF-A4E4-36AAA3175F6E}" dt="2024-02-02T12:42:47.352" v="850" actId="478"/>
          <ac:grpSpMkLst>
            <pc:docMk/>
            <pc:sldMk cId="2003207441" sldId="495"/>
            <ac:grpSpMk id="4" creationId="{AB2E23F7-D790-5495-E308-ACF826EF85D9}"/>
          </ac:grpSpMkLst>
        </pc:grpChg>
        <pc:picChg chg="add del mod topLvl">
          <ac:chgData name="Roy Koushik MSc. Ph.D." userId="31b2d8c8-dea2-4ea3-813b-dde72ac1f786" providerId="ADAL" clId="{662F3EFD-992C-4CAF-A4E4-36AAA3175F6E}" dt="2024-02-02T12:42:47.352" v="850" actId="478"/>
          <ac:picMkLst>
            <pc:docMk/>
            <pc:sldMk cId="2003207441" sldId="495"/>
            <ac:picMk id="5" creationId="{342A5209-65B0-3400-87BD-56B88AABDAEF}"/>
          </ac:picMkLst>
        </pc:picChg>
        <pc:picChg chg="del">
          <ac:chgData name="Roy Koushik MSc. Ph.D." userId="31b2d8c8-dea2-4ea3-813b-dde72ac1f786" providerId="ADAL" clId="{662F3EFD-992C-4CAF-A4E4-36AAA3175F6E}" dt="2024-02-02T12:40:26.844" v="830" actId="478"/>
          <ac:picMkLst>
            <pc:docMk/>
            <pc:sldMk cId="2003207441" sldId="495"/>
            <ac:picMk id="10" creationId="{67B151F4-73A5-7B3F-973C-463FF5999093}"/>
          </ac:picMkLst>
        </pc:picChg>
      </pc:sldChg>
    </pc:docChg>
  </pc:docChgLst>
  <pc:docChgLst>
    <pc:chgData name="Roy Koushik MSc. Ph.D." userId="31b2d8c8-dea2-4ea3-813b-dde72ac1f786" providerId="ADAL" clId="{669CC349-3DF0-4541-8C77-97616FC9BF84}"/>
    <pc:docChg chg="modSld">
      <pc:chgData name="Roy Koushik MSc. Ph.D." userId="31b2d8c8-dea2-4ea3-813b-dde72ac1f786" providerId="ADAL" clId="{669CC349-3DF0-4541-8C77-97616FC9BF84}" dt="2023-01-27T11:34:18.809" v="33" actId="1076"/>
      <pc:docMkLst>
        <pc:docMk/>
      </pc:docMkLst>
      <pc:sldChg chg="addSp delSp modSp">
        <pc:chgData name="Roy Koushik MSc. Ph.D." userId="31b2d8c8-dea2-4ea3-813b-dde72ac1f786" providerId="ADAL" clId="{669CC349-3DF0-4541-8C77-97616FC9BF84}" dt="2023-01-27T10:47:59.471" v="27"/>
        <pc:sldMkLst>
          <pc:docMk/>
          <pc:sldMk cId="0" sldId="259"/>
        </pc:sldMkLst>
        <pc:grpChg chg="add del mod">
          <ac:chgData name="Roy Koushik MSc. Ph.D." userId="31b2d8c8-dea2-4ea3-813b-dde72ac1f786" providerId="ADAL" clId="{669CC349-3DF0-4541-8C77-97616FC9BF84}" dt="2023-01-27T10:47:59.471" v="27"/>
          <ac:grpSpMkLst>
            <pc:docMk/>
            <pc:sldMk cId="0" sldId="259"/>
            <ac:grpSpMk id="9" creationId="{357C8184-BB0C-4294-B6FC-3BB51CA93A3D}"/>
          </ac:grpSpMkLst>
        </pc:grpChg>
        <pc:picChg chg="del">
          <ac:chgData name="Roy Koushik MSc. Ph.D." userId="31b2d8c8-dea2-4ea3-813b-dde72ac1f786" providerId="ADAL" clId="{669CC349-3DF0-4541-8C77-97616FC9BF84}" dt="2023-01-27T10:47:10.987" v="24" actId="478"/>
          <ac:picMkLst>
            <pc:docMk/>
            <pc:sldMk cId="0" sldId="259"/>
            <ac:picMk id="6" creationId="{18A40BC2-DA16-7E21-583E-2F0A435A80E0}"/>
          </ac:picMkLst>
        </pc:picChg>
        <pc:picChg chg="mod">
          <ac:chgData name="Roy Koushik MSc. Ph.D." userId="31b2d8c8-dea2-4ea3-813b-dde72ac1f786" providerId="ADAL" clId="{669CC349-3DF0-4541-8C77-97616FC9BF84}" dt="2023-01-27T10:47:50.419" v="26"/>
          <ac:picMkLst>
            <pc:docMk/>
            <pc:sldMk cId="0" sldId="259"/>
            <ac:picMk id="10" creationId="{4F95F147-0CF3-4642-BA9C-865C2C95D4F1}"/>
          </ac:picMkLst>
        </pc:picChg>
        <pc:picChg chg="mod">
          <ac:chgData name="Roy Koushik MSc. Ph.D." userId="31b2d8c8-dea2-4ea3-813b-dde72ac1f786" providerId="ADAL" clId="{669CC349-3DF0-4541-8C77-97616FC9BF84}" dt="2023-01-27T10:47:50.419" v="26"/>
          <ac:picMkLst>
            <pc:docMk/>
            <pc:sldMk cId="0" sldId="259"/>
            <ac:picMk id="11" creationId="{123472D0-3100-4773-A28C-953370FE9D9A}"/>
          </ac:picMkLst>
        </pc:picChg>
      </pc:sldChg>
      <pc:sldChg chg="addSp delSp modSp mod">
        <pc:chgData name="Roy Koushik MSc. Ph.D." userId="31b2d8c8-dea2-4ea3-813b-dde72ac1f786" providerId="ADAL" clId="{669CC349-3DF0-4541-8C77-97616FC9BF84}" dt="2023-01-27T11:34:18.809" v="33" actId="1076"/>
        <pc:sldMkLst>
          <pc:docMk/>
          <pc:sldMk cId="0" sldId="262"/>
        </pc:sldMkLst>
        <pc:spChg chg="add mod">
          <ac:chgData name="Roy Koushik MSc. Ph.D." userId="31b2d8c8-dea2-4ea3-813b-dde72ac1f786" providerId="ADAL" clId="{669CC349-3DF0-4541-8C77-97616FC9BF84}" dt="2023-01-27T11:34:18.809" v="33" actId="1076"/>
          <ac:spMkLst>
            <pc:docMk/>
            <pc:sldMk cId="0" sldId="262"/>
            <ac:spMk id="26" creationId="{E51B2BA9-AE77-4278-82A8-5B43ADC44E4F}"/>
          </ac:spMkLst>
        </pc:spChg>
        <pc:grpChg chg="add mod">
          <ac:chgData name="Roy Koushik MSc. Ph.D." userId="31b2d8c8-dea2-4ea3-813b-dde72ac1f786" providerId="ADAL" clId="{669CC349-3DF0-4541-8C77-97616FC9BF84}" dt="2023-01-27T10:47:44.235" v="25" actId="164"/>
          <ac:grpSpMkLst>
            <pc:docMk/>
            <pc:sldMk cId="0" sldId="262"/>
            <ac:grpSpMk id="2" creationId="{B05D6077-285C-4506-A016-6F0F07887131}"/>
          </ac:grpSpMkLst>
        </pc:grpChg>
        <pc:picChg chg="del">
          <ac:chgData name="Roy Koushik MSc. Ph.D." userId="31b2d8c8-dea2-4ea3-813b-dde72ac1f786" providerId="ADAL" clId="{669CC349-3DF0-4541-8C77-97616FC9BF84}" dt="2023-01-27T09:58:28.176" v="0" actId="478"/>
          <ac:picMkLst>
            <pc:docMk/>
            <pc:sldMk cId="0" sldId="262"/>
            <ac:picMk id="21" creationId="{2C5DAE66-3CCB-F678-895D-0A21AE33DBCB}"/>
          </ac:picMkLst>
        </pc:picChg>
        <pc:picChg chg="add mod">
          <ac:chgData name="Roy Koushik MSc. Ph.D." userId="31b2d8c8-dea2-4ea3-813b-dde72ac1f786" providerId="ADAL" clId="{669CC349-3DF0-4541-8C77-97616FC9BF84}" dt="2023-01-27T10:47:44.235" v="25" actId="164"/>
          <ac:picMkLst>
            <pc:docMk/>
            <pc:sldMk cId="0" sldId="262"/>
            <ac:picMk id="1026" creationId="{A9E3D664-CDC5-4F28-A32E-E35BA0DE6B61}"/>
          </ac:picMkLst>
        </pc:picChg>
        <pc:picChg chg="add mod">
          <ac:chgData name="Roy Koushik MSc. Ph.D." userId="31b2d8c8-dea2-4ea3-813b-dde72ac1f786" providerId="ADAL" clId="{669CC349-3DF0-4541-8C77-97616FC9BF84}" dt="2023-01-27T10:47:44.235" v="25" actId="164"/>
          <ac:picMkLst>
            <pc:docMk/>
            <pc:sldMk cId="0" sldId="262"/>
            <ac:picMk id="1028" creationId="{0DE2FF03-3402-4959-8C16-D819D17E6AD8}"/>
          </ac:picMkLst>
        </pc:picChg>
      </pc:sldChg>
    </pc:docChg>
  </pc:docChgLst>
  <pc:docChgLst>
    <pc:chgData name="Roy Koushik MSc. Ph.D." userId="31b2d8c8-dea2-4ea3-813b-dde72ac1f786" providerId="ADAL" clId="{0C81A9E7-E7FD-4899-969A-F41FA6CE9AE9}"/>
    <pc:docChg chg="undo redo custSel addSld delSld modSld sldOrd">
      <pc:chgData name="Roy Koushik MSc. Ph.D." userId="31b2d8c8-dea2-4ea3-813b-dde72ac1f786" providerId="ADAL" clId="{0C81A9E7-E7FD-4899-969A-F41FA6CE9AE9}" dt="2023-11-28T05:17:25.303" v="2947" actId="1076"/>
      <pc:docMkLst>
        <pc:docMk/>
      </pc:docMkLst>
      <pc:sldChg chg="modSp add mod setBg">
        <pc:chgData name="Roy Koushik MSc. Ph.D." userId="31b2d8c8-dea2-4ea3-813b-dde72ac1f786" providerId="ADAL" clId="{0C81A9E7-E7FD-4899-969A-F41FA6CE9AE9}" dt="2023-11-28T05:17:25.303" v="2947" actId="1076"/>
        <pc:sldMkLst>
          <pc:docMk/>
          <pc:sldMk cId="2559804992" sldId="256"/>
        </pc:sldMkLst>
        <pc:spChg chg="mod">
          <ac:chgData name="Roy Koushik MSc. Ph.D." userId="31b2d8c8-dea2-4ea3-813b-dde72ac1f786" providerId="ADAL" clId="{0C81A9E7-E7FD-4899-969A-F41FA6CE9AE9}" dt="2023-11-28T05:13:25.990" v="2618" actId="27636"/>
          <ac:spMkLst>
            <pc:docMk/>
            <pc:sldMk cId="2559804992" sldId="256"/>
            <ac:spMk id="2" creationId="{4C1AD33B-89C6-E3DC-5AFF-DCABE880EAAF}"/>
          </ac:spMkLst>
        </pc:spChg>
        <pc:spChg chg="mod">
          <ac:chgData name="Roy Koushik MSc. Ph.D." userId="31b2d8c8-dea2-4ea3-813b-dde72ac1f786" providerId="ADAL" clId="{0C81A9E7-E7FD-4899-969A-F41FA6CE9AE9}" dt="2023-11-28T05:14:45.740" v="2796" actId="27636"/>
          <ac:spMkLst>
            <pc:docMk/>
            <pc:sldMk cId="2559804992" sldId="256"/>
            <ac:spMk id="3" creationId="{B1D0B0FB-CD22-C2CC-2A1C-1A356C022275}"/>
          </ac:spMkLst>
        </pc:spChg>
        <pc:spChg chg="mod">
          <ac:chgData name="Roy Koushik MSc. Ph.D." userId="31b2d8c8-dea2-4ea3-813b-dde72ac1f786" providerId="ADAL" clId="{0C81A9E7-E7FD-4899-969A-F41FA6CE9AE9}" dt="2023-11-28T05:17:25.303" v="2947" actId="1076"/>
          <ac:spMkLst>
            <pc:docMk/>
            <pc:sldMk cId="2559804992" sldId="256"/>
            <ac:spMk id="16" creationId="{97D32C8E-228D-BAD7-731E-44C1870A7BD4}"/>
          </ac:spMkLst>
        </pc:spChg>
      </pc:sldChg>
      <pc:sldChg chg="addSp modSp add del mod">
        <pc:chgData name="Roy Koushik MSc. Ph.D." userId="31b2d8c8-dea2-4ea3-813b-dde72ac1f786" providerId="ADAL" clId="{0C81A9E7-E7FD-4899-969A-F41FA6CE9AE9}" dt="2023-11-19T10:11:53.878" v="2077" actId="1035"/>
        <pc:sldMkLst>
          <pc:docMk/>
          <pc:sldMk cId="912993156" sldId="261"/>
        </pc:sldMkLst>
        <pc:spChg chg="add mod">
          <ac:chgData name="Roy Koushik MSc. Ph.D." userId="31b2d8c8-dea2-4ea3-813b-dde72ac1f786" providerId="ADAL" clId="{0C81A9E7-E7FD-4899-969A-F41FA6CE9AE9}" dt="2023-11-19T10:11:53.878" v="2077" actId="1035"/>
          <ac:spMkLst>
            <pc:docMk/>
            <pc:sldMk cId="912993156" sldId="261"/>
            <ac:spMk id="8" creationId="{47B996C9-083A-FEA3-FFA4-949A53695A14}"/>
          </ac:spMkLst>
        </pc:spChg>
        <pc:picChg chg="add mod">
          <ac:chgData name="Roy Koushik MSc. Ph.D." userId="31b2d8c8-dea2-4ea3-813b-dde72ac1f786" providerId="ADAL" clId="{0C81A9E7-E7FD-4899-969A-F41FA6CE9AE9}" dt="2023-11-19T10:11:51.142" v="2076" actId="1076"/>
          <ac:picMkLst>
            <pc:docMk/>
            <pc:sldMk cId="912993156" sldId="261"/>
            <ac:picMk id="4" creationId="{AC73B4A3-D941-A49B-CDFF-E4094D483D8E}"/>
          </ac:picMkLst>
        </pc:picChg>
      </pc:sldChg>
      <pc:sldChg chg="addSp delSp modSp mod setBg">
        <pc:chgData name="Roy Koushik MSc. Ph.D." userId="31b2d8c8-dea2-4ea3-813b-dde72ac1f786" providerId="ADAL" clId="{0C81A9E7-E7FD-4899-969A-F41FA6CE9AE9}" dt="2023-11-28T05:12:26.369" v="2571" actId="20577"/>
        <pc:sldMkLst>
          <pc:docMk/>
          <pc:sldMk cId="419138198" sldId="407"/>
        </pc:sldMkLst>
        <pc:spChg chg="mod">
          <ac:chgData name="Roy Koushik MSc. Ph.D." userId="31b2d8c8-dea2-4ea3-813b-dde72ac1f786" providerId="ADAL" clId="{0C81A9E7-E7FD-4899-969A-F41FA6CE9AE9}" dt="2023-11-19T10:37:34.535" v="2250" actId="14100"/>
          <ac:spMkLst>
            <pc:docMk/>
            <pc:sldMk cId="419138198" sldId="407"/>
            <ac:spMk id="2" creationId="{47DFC508-E2C8-D972-6844-E0C66A59A347}"/>
          </ac:spMkLst>
        </pc:spChg>
        <pc:spChg chg="add del">
          <ac:chgData name="Roy Koushik MSc. Ph.D." userId="31b2d8c8-dea2-4ea3-813b-dde72ac1f786" providerId="ADAL" clId="{0C81A9E7-E7FD-4899-969A-F41FA6CE9AE9}" dt="2023-11-17T13:21:06.779" v="58"/>
          <ac:spMkLst>
            <pc:docMk/>
            <pc:sldMk cId="419138198" sldId="407"/>
            <ac:spMk id="3" creationId="{CE987D60-F0F5-D771-F484-1BC6D3AF4113}"/>
          </ac:spMkLst>
        </pc:spChg>
        <pc:spChg chg="add mod">
          <ac:chgData name="Roy Koushik MSc. Ph.D." userId="31b2d8c8-dea2-4ea3-813b-dde72ac1f786" providerId="ADAL" clId="{0C81A9E7-E7FD-4899-969A-F41FA6CE9AE9}" dt="2023-11-19T10:36:04.846" v="2249" actId="1076"/>
          <ac:spMkLst>
            <pc:docMk/>
            <pc:sldMk cId="419138198" sldId="407"/>
            <ac:spMk id="5" creationId="{3EF33168-2480-E707-5949-9AC1F684F3FA}"/>
          </ac:spMkLst>
        </pc:spChg>
        <pc:spChg chg="mod">
          <ac:chgData name="Roy Koushik MSc. Ph.D." userId="31b2d8c8-dea2-4ea3-813b-dde72ac1f786" providerId="ADAL" clId="{0C81A9E7-E7FD-4899-969A-F41FA6CE9AE9}" dt="2023-11-28T05:12:26.369" v="2571" actId="20577"/>
          <ac:spMkLst>
            <pc:docMk/>
            <pc:sldMk cId="419138198" sldId="407"/>
            <ac:spMk id="7" creationId="{EFAC16BE-D378-047D-F46C-F5D77C092D57}"/>
          </ac:spMkLst>
        </pc:spChg>
      </pc:sldChg>
      <pc:sldChg chg="del">
        <pc:chgData name="Roy Koushik MSc. Ph.D." userId="31b2d8c8-dea2-4ea3-813b-dde72ac1f786" providerId="ADAL" clId="{0C81A9E7-E7FD-4899-969A-F41FA6CE9AE9}" dt="2023-11-19T07:59:51.098" v="217" actId="47"/>
        <pc:sldMkLst>
          <pc:docMk/>
          <pc:sldMk cId="2484095316" sldId="409"/>
        </pc:sldMkLst>
      </pc:sldChg>
      <pc:sldChg chg="del">
        <pc:chgData name="Roy Koushik MSc. Ph.D." userId="31b2d8c8-dea2-4ea3-813b-dde72ac1f786" providerId="ADAL" clId="{0C81A9E7-E7FD-4899-969A-F41FA6CE9AE9}" dt="2023-11-17T13:23:33.907" v="93" actId="47"/>
        <pc:sldMkLst>
          <pc:docMk/>
          <pc:sldMk cId="75431709" sldId="418"/>
        </pc:sldMkLst>
      </pc:sldChg>
      <pc:sldChg chg="del">
        <pc:chgData name="Roy Koushik MSc. Ph.D." userId="31b2d8c8-dea2-4ea3-813b-dde72ac1f786" providerId="ADAL" clId="{0C81A9E7-E7FD-4899-969A-F41FA6CE9AE9}" dt="2023-11-17T13:23:58.053" v="94" actId="47"/>
        <pc:sldMkLst>
          <pc:docMk/>
          <pc:sldMk cId="1272986429" sldId="427"/>
        </pc:sldMkLst>
      </pc:sldChg>
      <pc:sldChg chg="del">
        <pc:chgData name="Roy Koushik MSc. Ph.D." userId="31b2d8c8-dea2-4ea3-813b-dde72ac1f786" providerId="ADAL" clId="{0C81A9E7-E7FD-4899-969A-F41FA6CE9AE9}" dt="2023-11-19T07:59:51.098" v="217" actId="47"/>
        <pc:sldMkLst>
          <pc:docMk/>
          <pc:sldMk cId="1836058152" sldId="428"/>
        </pc:sldMkLst>
      </pc:sldChg>
      <pc:sldChg chg="del">
        <pc:chgData name="Roy Koushik MSc. Ph.D." userId="31b2d8c8-dea2-4ea3-813b-dde72ac1f786" providerId="ADAL" clId="{0C81A9E7-E7FD-4899-969A-F41FA6CE9AE9}" dt="2023-11-17T13:23:32.971" v="92" actId="47"/>
        <pc:sldMkLst>
          <pc:docMk/>
          <pc:sldMk cId="592768924" sldId="429"/>
        </pc:sldMkLst>
      </pc:sldChg>
      <pc:sldChg chg="del">
        <pc:chgData name="Roy Koushik MSc. Ph.D." userId="31b2d8c8-dea2-4ea3-813b-dde72ac1f786" providerId="ADAL" clId="{0C81A9E7-E7FD-4899-969A-F41FA6CE9AE9}" dt="2023-11-17T13:22:27.636" v="91" actId="47"/>
        <pc:sldMkLst>
          <pc:docMk/>
          <pc:sldMk cId="615272251" sldId="431"/>
        </pc:sldMkLst>
      </pc:sldChg>
      <pc:sldChg chg="del">
        <pc:chgData name="Roy Koushik MSc. Ph.D." userId="31b2d8c8-dea2-4ea3-813b-dde72ac1f786" providerId="ADAL" clId="{0C81A9E7-E7FD-4899-969A-F41FA6CE9AE9}" dt="2023-11-19T07:59:51.098" v="217" actId="47"/>
        <pc:sldMkLst>
          <pc:docMk/>
          <pc:sldMk cId="3983856801" sldId="432"/>
        </pc:sldMkLst>
      </pc:sldChg>
      <pc:sldChg chg="del">
        <pc:chgData name="Roy Koushik MSc. Ph.D." userId="31b2d8c8-dea2-4ea3-813b-dde72ac1f786" providerId="ADAL" clId="{0C81A9E7-E7FD-4899-969A-F41FA6CE9AE9}" dt="2023-11-19T07:59:51.098" v="217" actId="47"/>
        <pc:sldMkLst>
          <pc:docMk/>
          <pc:sldMk cId="2112537715" sldId="433"/>
        </pc:sldMkLst>
      </pc:sldChg>
      <pc:sldChg chg="del">
        <pc:chgData name="Roy Koushik MSc. Ph.D." userId="31b2d8c8-dea2-4ea3-813b-dde72ac1f786" providerId="ADAL" clId="{0C81A9E7-E7FD-4899-969A-F41FA6CE9AE9}" dt="2023-11-19T07:59:51.098" v="217" actId="47"/>
        <pc:sldMkLst>
          <pc:docMk/>
          <pc:sldMk cId="2752934115" sldId="434"/>
        </pc:sldMkLst>
      </pc:sldChg>
      <pc:sldChg chg="del">
        <pc:chgData name="Roy Koushik MSc. Ph.D." userId="31b2d8c8-dea2-4ea3-813b-dde72ac1f786" providerId="ADAL" clId="{0C81A9E7-E7FD-4899-969A-F41FA6CE9AE9}" dt="2023-11-19T07:59:51.098" v="217" actId="47"/>
        <pc:sldMkLst>
          <pc:docMk/>
          <pc:sldMk cId="653766509" sldId="435"/>
        </pc:sldMkLst>
      </pc:sldChg>
      <pc:sldChg chg="del">
        <pc:chgData name="Roy Koushik MSc. Ph.D." userId="31b2d8c8-dea2-4ea3-813b-dde72ac1f786" providerId="ADAL" clId="{0C81A9E7-E7FD-4899-969A-F41FA6CE9AE9}" dt="2023-11-19T07:59:51.098" v="217" actId="47"/>
        <pc:sldMkLst>
          <pc:docMk/>
          <pc:sldMk cId="847802303" sldId="436"/>
        </pc:sldMkLst>
      </pc:sldChg>
      <pc:sldChg chg="del ord">
        <pc:chgData name="Roy Koushik MSc. Ph.D." userId="31b2d8c8-dea2-4ea3-813b-dde72ac1f786" providerId="ADAL" clId="{0C81A9E7-E7FD-4899-969A-F41FA6CE9AE9}" dt="2023-11-19T07:59:51.098" v="217" actId="47"/>
        <pc:sldMkLst>
          <pc:docMk/>
          <pc:sldMk cId="3128522363" sldId="437"/>
        </pc:sldMkLst>
      </pc:sldChg>
      <pc:sldChg chg="delSp modSp new del mod">
        <pc:chgData name="Roy Koushik MSc. Ph.D." userId="31b2d8c8-dea2-4ea3-813b-dde72ac1f786" providerId="ADAL" clId="{0C81A9E7-E7FD-4899-969A-F41FA6CE9AE9}" dt="2023-11-19T07:59:22.635" v="216" actId="47"/>
        <pc:sldMkLst>
          <pc:docMk/>
          <pc:sldMk cId="2669977791" sldId="438"/>
        </pc:sldMkLst>
        <pc:spChg chg="del">
          <ac:chgData name="Roy Koushik MSc. Ph.D." userId="31b2d8c8-dea2-4ea3-813b-dde72ac1f786" providerId="ADAL" clId="{0C81A9E7-E7FD-4899-969A-F41FA6CE9AE9}" dt="2023-11-17T13:24:19.341" v="96" actId="478"/>
          <ac:spMkLst>
            <pc:docMk/>
            <pc:sldMk cId="2669977791" sldId="438"/>
            <ac:spMk id="2" creationId="{C591F415-A360-EB60-235B-FE5EB50DEA02}"/>
          </ac:spMkLst>
        </pc:spChg>
        <pc:spChg chg="mod">
          <ac:chgData name="Roy Koushik MSc. Ph.D." userId="31b2d8c8-dea2-4ea3-813b-dde72ac1f786" providerId="ADAL" clId="{0C81A9E7-E7FD-4899-969A-F41FA6CE9AE9}" dt="2023-11-19T07:46:24.621" v="133" actId="20577"/>
          <ac:spMkLst>
            <pc:docMk/>
            <pc:sldMk cId="2669977791" sldId="438"/>
            <ac:spMk id="3" creationId="{D4D3BC18-B9BC-C6FF-12B5-F200A94B4241}"/>
          </ac:spMkLst>
        </pc:spChg>
      </pc:sldChg>
      <pc:sldChg chg="add del">
        <pc:chgData name="Roy Koushik MSc. Ph.D." userId="31b2d8c8-dea2-4ea3-813b-dde72ac1f786" providerId="ADAL" clId="{0C81A9E7-E7FD-4899-969A-F41FA6CE9AE9}" dt="2023-11-19T07:59:51.098" v="217" actId="47"/>
        <pc:sldMkLst>
          <pc:docMk/>
          <pc:sldMk cId="590024705" sldId="439"/>
        </pc:sldMkLst>
      </pc:sldChg>
      <pc:sldChg chg="delSp modSp mod">
        <pc:chgData name="Roy Koushik MSc. Ph.D." userId="31b2d8c8-dea2-4ea3-813b-dde72ac1f786" providerId="ADAL" clId="{0C81A9E7-E7FD-4899-969A-F41FA6CE9AE9}" dt="2023-11-19T09:28:43.995" v="1359" actId="20577"/>
        <pc:sldMkLst>
          <pc:docMk/>
          <pc:sldMk cId="1383808647" sldId="451"/>
        </pc:sldMkLst>
        <pc:spChg chg="mod">
          <ac:chgData name="Roy Koushik MSc. Ph.D." userId="31b2d8c8-dea2-4ea3-813b-dde72ac1f786" providerId="ADAL" clId="{0C81A9E7-E7FD-4899-969A-F41FA6CE9AE9}" dt="2023-11-19T09:28:43.995" v="1359" actId="20577"/>
          <ac:spMkLst>
            <pc:docMk/>
            <pc:sldMk cId="1383808647" sldId="451"/>
            <ac:spMk id="2" creationId="{AB16D9BB-221F-FE4E-D284-773AEEBC99EC}"/>
          </ac:spMkLst>
        </pc:spChg>
        <pc:spChg chg="del">
          <ac:chgData name="Roy Koushik MSc. Ph.D." userId="31b2d8c8-dea2-4ea3-813b-dde72ac1f786" providerId="ADAL" clId="{0C81A9E7-E7FD-4899-969A-F41FA6CE9AE9}" dt="2023-11-19T09:28:37.349" v="1353" actId="478"/>
          <ac:spMkLst>
            <pc:docMk/>
            <pc:sldMk cId="1383808647" sldId="451"/>
            <ac:spMk id="3" creationId="{8FF8CC1F-957A-0922-088B-A7A410677820}"/>
          </ac:spMkLst>
        </pc:spChg>
      </pc:sldChg>
      <pc:sldChg chg="addSp delSp modSp mod">
        <pc:chgData name="Roy Koushik MSc. Ph.D." userId="31b2d8c8-dea2-4ea3-813b-dde72ac1f786" providerId="ADAL" clId="{0C81A9E7-E7FD-4899-969A-F41FA6CE9AE9}" dt="2023-11-19T10:12:38.982" v="2080" actId="404"/>
        <pc:sldMkLst>
          <pc:docMk/>
          <pc:sldMk cId="1673772216" sldId="452"/>
        </pc:sldMkLst>
        <pc:spChg chg="add mod">
          <ac:chgData name="Roy Koushik MSc. Ph.D." userId="31b2d8c8-dea2-4ea3-813b-dde72ac1f786" providerId="ADAL" clId="{0C81A9E7-E7FD-4899-969A-F41FA6CE9AE9}" dt="2023-11-19T10:12:38.982" v="2080" actId="404"/>
          <ac:spMkLst>
            <pc:docMk/>
            <pc:sldMk cId="1673772216" sldId="452"/>
            <ac:spMk id="9" creationId="{68B385C7-58BC-2DAE-C0D8-CC93833CCBC2}"/>
          </ac:spMkLst>
        </pc:spChg>
        <pc:spChg chg="del">
          <ac:chgData name="Roy Koushik MSc. Ph.D." userId="31b2d8c8-dea2-4ea3-813b-dde72ac1f786" providerId="ADAL" clId="{0C81A9E7-E7FD-4899-969A-F41FA6CE9AE9}" dt="2023-11-19T09:57:44.633" v="1965" actId="478"/>
          <ac:spMkLst>
            <pc:docMk/>
            <pc:sldMk cId="1673772216" sldId="452"/>
            <ac:spMk id="26" creationId="{086D54AD-BCEC-8E4D-1746-D0AB8D3B6249}"/>
          </ac:spMkLst>
        </pc:spChg>
        <pc:picChg chg="add mod">
          <ac:chgData name="Roy Koushik MSc. Ph.D." userId="31b2d8c8-dea2-4ea3-813b-dde72ac1f786" providerId="ADAL" clId="{0C81A9E7-E7FD-4899-969A-F41FA6CE9AE9}" dt="2023-11-19T09:58:17.926" v="1970" actId="1076"/>
          <ac:picMkLst>
            <pc:docMk/>
            <pc:sldMk cId="1673772216" sldId="452"/>
            <ac:picMk id="3" creationId="{BEBDFC4D-B260-B35A-C2D6-263DD3294872}"/>
          </ac:picMkLst>
        </pc:picChg>
      </pc:sldChg>
      <pc:sldChg chg="delSp modSp mod">
        <pc:chgData name="Roy Koushik MSc. Ph.D." userId="31b2d8c8-dea2-4ea3-813b-dde72ac1f786" providerId="ADAL" clId="{0C81A9E7-E7FD-4899-969A-F41FA6CE9AE9}" dt="2023-11-19T09:29:00.569" v="1366" actId="20577"/>
        <pc:sldMkLst>
          <pc:docMk/>
          <pc:sldMk cId="2233717672" sldId="454"/>
        </pc:sldMkLst>
        <pc:spChg chg="mod">
          <ac:chgData name="Roy Koushik MSc. Ph.D." userId="31b2d8c8-dea2-4ea3-813b-dde72ac1f786" providerId="ADAL" clId="{0C81A9E7-E7FD-4899-969A-F41FA6CE9AE9}" dt="2023-11-19T09:29:00.569" v="1366" actId="20577"/>
          <ac:spMkLst>
            <pc:docMk/>
            <pc:sldMk cId="2233717672" sldId="454"/>
            <ac:spMk id="2" creationId="{AB16D9BB-221F-FE4E-D284-773AEEBC99EC}"/>
          </ac:spMkLst>
        </pc:spChg>
        <pc:spChg chg="del">
          <ac:chgData name="Roy Koushik MSc. Ph.D." userId="31b2d8c8-dea2-4ea3-813b-dde72ac1f786" providerId="ADAL" clId="{0C81A9E7-E7FD-4899-969A-F41FA6CE9AE9}" dt="2023-11-19T09:28:56.396" v="1360" actId="478"/>
          <ac:spMkLst>
            <pc:docMk/>
            <pc:sldMk cId="2233717672" sldId="454"/>
            <ac:spMk id="3" creationId="{8FF8CC1F-957A-0922-088B-A7A410677820}"/>
          </ac:spMkLst>
        </pc:spChg>
      </pc:sldChg>
      <pc:sldChg chg="addSp modSp mod">
        <pc:chgData name="Roy Koushik MSc. Ph.D." userId="31b2d8c8-dea2-4ea3-813b-dde72ac1f786" providerId="ADAL" clId="{0C81A9E7-E7FD-4899-969A-F41FA6CE9AE9}" dt="2023-11-19T10:12:56.594" v="2082" actId="1076"/>
        <pc:sldMkLst>
          <pc:docMk/>
          <pc:sldMk cId="279103830" sldId="455"/>
        </pc:sldMkLst>
        <pc:spChg chg="mod">
          <ac:chgData name="Roy Koushik MSc. Ph.D." userId="31b2d8c8-dea2-4ea3-813b-dde72ac1f786" providerId="ADAL" clId="{0C81A9E7-E7FD-4899-969A-F41FA6CE9AE9}" dt="2023-11-19T07:55:20.732" v="210" actId="20577"/>
          <ac:spMkLst>
            <pc:docMk/>
            <pc:sldMk cId="279103830" sldId="455"/>
            <ac:spMk id="2" creationId="{EEB0EEF5-ADCA-5DFF-C13C-C8E98FB034C3}"/>
          </ac:spMkLst>
        </pc:spChg>
        <pc:spChg chg="add mod">
          <ac:chgData name="Roy Koushik MSc. Ph.D." userId="31b2d8c8-dea2-4ea3-813b-dde72ac1f786" providerId="ADAL" clId="{0C81A9E7-E7FD-4899-969A-F41FA6CE9AE9}" dt="2023-11-19T10:12:56.594" v="2082" actId="1076"/>
          <ac:spMkLst>
            <pc:docMk/>
            <pc:sldMk cId="279103830" sldId="455"/>
            <ac:spMk id="17" creationId="{22B35E36-6817-BB3E-D877-3B2040C9A221}"/>
          </ac:spMkLst>
        </pc:spChg>
        <pc:picChg chg="add mod">
          <ac:chgData name="Roy Koushik MSc. Ph.D." userId="31b2d8c8-dea2-4ea3-813b-dde72ac1f786" providerId="ADAL" clId="{0C81A9E7-E7FD-4899-969A-F41FA6CE9AE9}" dt="2023-11-19T09:58:05.204" v="1968" actId="1076"/>
          <ac:picMkLst>
            <pc:docMk/>
            <pc:sldMk cId="279103830" sldId="455"/>
            <ac:picMk id="16" creationId="{DAFA4CB4-F32D-BAD8-A9D4-16BDCF7D6E2B}"/>
          </ac:picMkLst>
        </pc:picChg>
      </pc:sldChg>
      <pc:sldChg chg="delSp modSp mod">
        <pc:chgData name="Roy Koushik MSc. Ph.D." userId="31b2d8c8-dea2-4ea3-813b-dde72ac1f786" providerId="ADAL" clId="{0C81A9E7-E7FD-4899-969A-F41FA6CE9AE9}" dt="2023-11-19T09:29:12.030" v="1373" actId="478"/>
        <pc:sldMkLst>
          <pc:docMk/>
          <pc:sldMk cId="2099014616" sldId="456"/>
        </pc:sldMkLst>
        <pc:spChg chg="mod">
          <ac:chgData name="Roy Koushik MSc. Ph.D." userId="31b2d8c8-dea2-4ea3-813b-dde72ac1f786" providerId="ADAL" clId="{0C81A9E7-E7FD-4899-969A-F41FA6CE9AE9}" dt="2023-11-19T09:29:07.630" v="1372" actId="20577"/>
          <ac:spMkLst>
            <pc:docMk/>
            <pc:sldMk cId="2099014616" sldId="456"/>
            <ac:spMk id="2" creationId="{AB16D9BB-221F-FE4E-D284-773AEEBC99EC}"/>
          </ac:spMkLst>
        </pc:spChg>
        <pc:spChg chg="del mod">
          <ac:chgData name="Roy Koushik MSc. Ph.D." userId="31b2d8c8-dea2-4ea3-813b-dde72ac1f786" providerId="ADAL" clId="{0C81A9E7-E7FD-4899-969A-F41FA6CE9AE9}" dt="2023-11-19T09:29:12.030" v="1373" actId="478"/>
          <ac:spMkLst>
            <pc:docMk/>
            <pc:sldMk cId="2099014616" sldId="456"/>
            <ac:spMk id="3" creationId="{8FF8CC1F-957A-0922-088B-A7A410677820}"/>
          </ac:spMkLst>
        </pc:spChg>
      </pc:sldChg>
      <pc:sldChg chg="addSp modSp mod">
        <pc:chgData name="Roy Koushik MSc. Ph.D." userId="31b2d8c8-dea2-4ea3-813b-dde72ac1f786" providerId="ADAL" clId="{0C81A9E7-E7FD-4899-969A-F41FA6CE9AE9}" dt="2023-11-19T10:13:52.133" v="2088" actId="14100"/>
        <pc:sldMkLst>
          <pc:docMk/>
          <pc:sldMk cId="2509242580" sldId="457"/>
        </pc:sldMkLst>
        <pc:spChg chg="mod">
          <ac:chgData name="Roy Koushik MSc. Ph.D." userId="31b2d8c8-dea2-4ea3-813b-dde72ac1f786" providerId="ADAL" clId="{0C81A9E7-E7FD-4899-969A-F41FA6CE9AE9}" dt="2023-11-19T07:55:46.418" v="213" actId="20577"/>
          <ac:spMkLst>
            <pc:docMk/>
            <pc:sldMk cId="2509242580" sldId="457"/>
            <ac:spMk id="2" creationId="{EEB0EEF5-ADCA-5DFF-C13C-C8E98FB034C3}"/>
          </ac:spMkLst>
        </pc:spChg>
        <pc:spChg chg="add mod">
          <ac:chgData name="Roy Koushik MSc. Ph.D." userId="31b2d8c8-dea2-4ea3-813b-dde72ac1f786" providerId="ADAL" clId="{0C81A9E7-E7FD-4899-969A-F41FA6CE9AE9}" dt="2023-11-19T10:13:52.133" v="2088" actId="14100"/>
          <ac:spMkLst>
            <pc:docMk/>
            <pc:sldMk cId="2509242580" sldId="457"/>
            <ac:spMk id="4" creationId="{3D27077F-7646-46B0-FB81-6DDD38D71948}"/>
          </ac:spMkLst>
        </pc:spChg>
        <pc:picChg chg="add mod">
          <ac:chgData name="Roy Koushik MSc. Ph.D." userId="31b2d8c8-dea2-4ea3-813b-dde72ac1f786" providerId="ADAL" clId="{0C81A9E7-E7FD-4899-969A-F41FA6CE9AE9}" dt="2023-11-19T10:13:23.189" v="2083" actId="1076"/>
          <ac:picMkLst>
            <pc:docMk/>
            <pc:sldMk cId="2509242580" sldId="457"/>
            <ac:picMk id="3" creationId="{62A87302-939B-CB53-259D-13B273813715}"/>
          </ac:picMkLst>
        </pc:picChg>
        <pc:picChg chg="mod">
          <ac:chgData name="Roy Koushik MSc. Ph.D." userId="31b2d8c8-dea2-4ea3-813b-dde72ac1f786" providerId="ADAL" clId="{0C81A9E7-E7FD-4899-969A-F41FA6CE9AE9}" dt="2023-11-19T10:13:27.130" v="2084" actId="1076"/>
          <ac:picMkLst>
            <pc:docMk/>
            <pc:sldMk cId="2509242580" sldId="457"/>
            <ac:picMk id="26" creationId="{4FA37434-F9C9-CFA6-44DE-EAFF552639B0}"/>
          </ac:picMkLst>
        </pc:picChg>
        <pc:picChg chg="mod">
          <ac:chgData name="Roy Koushik MSc. Ph.D." userId="31b2d8c8-dea2-4ea3-813b-dde72ac1f786" providerId="ADAL" clId="{0C81A9E7-E7FD-4899-969A-F41FA6CE9AE9}" dt="2023-11-19T10:13:29.260" v="2085" actId="1076"/>
          <ac:picMkLst>
            <pc:docMk/>
            <pc:sldMk cId="2509242580" sldId="457"/>
            <ac:picMk id="30" creationId="{22142849-EAE6-5884-C300-BC5A030D7CEB}"/>
          </ac:picMkLst>
        </pc:picChg>
      </pc:sldChg>
      <pc:sldChg chg="delSp modSp mod ord">
        <pc:chgData name="Roy Koushik MSc. Ph.D." userId="31b2d8c8-dea2-4ea3-813b-dde72ac1f786" providerId="ADAL" clId="{0C81A9E7-E7FD-4899-969A-F41FA6CE9AE9}" dt="2023-11-19T09:32:38.283" v="1384"/>
        <pc:sldMkLst>
          <pc:docMk/>
          <pc:sldMk cId="4093501267" sldId="458"/>
        </pc:sldMkLst>
        <pc:spChg chg="mod">
          <ac:chgData name="Roy Koushik MSc. Ph.D." userId="31b2d8c8-dea2-4ea3-813b-dde72ac1f786" providerId="ADAL" clId="{0C81A9E7-E7FD-4899-969A-F41FA6CE9AE9}" dt="2023-11-19T09:29:20.005" v="1379" actId="20577"/>
          <ac:spMkLst>
            <pc:docMk/>
            <pc:sldMk cId="4093501267" sldId="458"/>
            <ac:spMk id="2" creationId="{AB16D9BB-221F-FE4E-D284-773AEEBC99EC}"/>
          </ac:spMkLst>
        </pc:spChg>
        <pc:spChg chg="del">
          <ac:chgData name="Roy Koushik MSc. Ph.D." userId="31b2d8c8-dea2-4ea3-813b-dde72ac1f786" providerId="ADAL" clId="{0C81A9E7-E7FD-4899-969A-F41FA6CE9AE9}" dt="2023-11-19T09:29:27.444" v="1380" actId="478"/>
          <ac:spMkLst>
            <pc:docMk/>
            <pc:sldMk cId="4093501267" sldId="458"/>
            <ac:spMk id="3" creationId="{8FF8CC1F-957A-0922-088B-A7A410677820}"/>
          </ac:spMkLst>
        </pc:spChg>
      </pc:sldChg>
      <pc:sldChg chg="addSp delSp modSp mod">
        <pc:chgData name="Roy Koushik MSc. Ph.D." userId="31b2d8c8-dea2-4ea3-813b-dde72ac1f786" providerId="ADAL" clId="{0C81A9E7-E7FD-4899-969A-F41FA6CE9AE9}" dt="2023-11-19T10:53:08.066" v="2547" actId="20577"/>
        <pc:sldMkLst>
          <pc:docMk/>
          <pc:sldMk cId="363139509" sldId="459"/>
        </pc:sldMkLst>
        <pc:spChg chg="mod">
          <ac:chgData name="Roy Koushik MSc. Ph.D." userId="31b2d8c8-dea2-4ea3-813b-dde72ac1f786" providerId="ADAL" clId="{0C81A9E7-E7FD-4899-969A-F41FA6CE9AE9}" dt="2023-11-19T10:06:21.514" v="2009" actId="27636"/>
          <ac:spMkLst>
            <pc:docMk/>
            <pc:sldMk cId="363139509" sldId="459"/>
            <ac:spMk id="2" creationId="{EEB0EEF5-ADCA-5DFF-C13C-C8E98FB034C3}"/>
          </ac:spMkLst>
        </pc:spChg>
        <pc:spChg chg="add mod">
          <ac:chgData name="Roy Koushik MSc. Ph.D." userId="31b2d8c8-dea2-4ea3-813b-dde72ac1f786" providerId="ADAL" clId="{0C81A9E7-E7FD-4899-969A-F41FA6CE9AE9}" dt="2023-11-19T10:05:59.738" v="2006" actId="1076"/>
          <ac:spMkLst>
            <pc:docMk/>
            <pc:sldMk cId="363139509" sldId="459"/>
            <ac:spMk id="10" creationId="{22CDFFDB-F3D4-455A-F4B5-ED4EF9AAD9D9}"/>
          </ac:spMkLst>
        </pc:spChg>
        <pc:spChg chg="mod">
          <ac:chgData name="Roy Koushik MSc. Ph.D." userId="31b2d8c8-dea2-4ea3-813b-dde72ac1f786" providerId="ADAL" clId="{0C81A9E7-E7FD-4899-969A-F41FA6CE9AE9}" dt="2023-11-19T10:53:08.066" v="2547" actId="20577"/>
          <ac:spMkLst>
            <pc:docMk/>
            <pc:sldMk cId="363139509" sldId="459"/>
            <ac:spMk id="43" creationId="{2E454F12-6B19-F303-FA5A-5B21E9069534}"/>
          </ac:spMkLst>
        </pc:spChg>
        <pc:spChg chg="del">
          <ac:chgData name="Roy Koushik MSc. Ph.D." userId="31b2d8c8-dea2-4ea3-813b-dde72ac1f786" providerId="ADAL" clId="{0C81A9E7-E7FD-4899-969A-F41FA6CE9AE9}" dt="2023-11-19T09:46:39.232" v="1761" actId="478"/>
          <ac:spMkLst>
            <pc:docMk/>
            <pc:sldMk cId="363139509" sldId="459"/>
            <ac:spMk id="56" creationId="{C79FF2E8-2EF2-57C4-355E-A02884FDCDA0}"/>
          </ac:spMkLst>
        </pc:spChg>
        <pc:picChg chg="add mod">
          <ac:chgData name="Roy Koushik MSc. Ph.D." userId="31b2d8c8-dea2-4ea3-813b-dde72ac1f786" providerId="ADAL" clId="{0C81A9E7-E7FD-4899-969A-F41FA6CE9AE9}" dt="2023-11-19T10:05:46.384" v="2003" actId="1076"/>
          <ac:picMkLst>
            <pc:docMk/>
            <pc:sldMk cId="363139509" sldId="459"/>
            <ac:picMk id="6" creationId="{FAAC687C-61A5-B8AD-DD3E-8A8D5F4B90A0}"/>
          </ac:picMkLst>
        </pc:picChg>
      </pc:sldChg>
      <pc:sldChg chg="addSp modSp add del mod">
        <pc:chgData name="Roy Koushik MSc. Ph.D." userId="31b2d8c8-dea2-4ea3-813b-dde72ac1f786" providerId="ADAL" clId="{0C81A9E7-E7FD-4899-969A-F41FA6CE9AE9}" dt="2023-11-19T07:51:48.057" v="204" actId="14100"/>
        <pc:sldMkLst>
          <pc:docMk/>
          <pc:sldMk cId="2051822059" sldId="462"/>
        </pc:sldMkLst>
        <pc:spChg chg="mod">
          <ac:chgData name="Roy Koushik MSc. Ph.D." userId="31b2d8c8-dea2-4ea3-813b-dde72ac1f786" providerId="ADAL" clId="{0C81A9E7-E7FD-4899-969A-F41FA6CE9AE9}" dt="2023-11-19T07:49:20.381" v="188" actId="113"/>
          <ac:spMkLst>
            <pc:docMk/>
            <pc:sldMk cId="2051822059" sldId="462"/>
            <ac:spMk id="2" creationId="{82B59954-E89C-D9A6-5422-6B38B6809E99}"/>
          </ac:spMkLst>
        </pc:spChg>
        <pc:spChg chg="mod">
          <ac:chgData name="Roy Koushik MSc. Ph.D." userId="31b2d8c8-dea2-4ea3-813b-dde72ac1f786" providerId="ADAL" clId="{0C81A9E7-E7FD-4899-969A-F41FA6CE9AE9}" dt="2023-11-19T07:48:51.418" v="181" actId="1076"/>
          <ac:spMkLst>
            <pc:docMk/>
            <pc:sldMk cId="2051822059" sldId="462"/>
            <ac:spMk id="6" creationId="{AE287FFA-4F01-6650-EDF6-33B50BCCC741}"/>
          </ac:spMkLst>
        </pc:spChg>
        <pc:spChg chg="mod">
          <ac:chgData name="Roy Koushik MSc. Ph.D." userId="31b2d8c8-dea2-4ea3-813b-dde72ac1f786" providerId="ADAL" clId="{0C81A9E7-E7FD-4899-969A-F41FA6CE9AE9}" dt="2023-11-19T07:48:34.700" v="175" actId="1076"/>
          <ac:spMkLst>
            <pc:docMk/>
            <pc:sldMk cId="2051822059" sldId="462"/>
            <ac:spMk id="9" creationId="{B96B550C-3EA4-6C08-6285-6749ABBEA66C}"/>
          </ac:spMkLst>
        </pc:spChg>
        <pc:spChg chg="mod">
          <ac:chgData name="Roy Koushik MSc. Ph.D." userId="31b2d8c8-dea2-4ea3-813b-dde72ac1f786" providerId="ADAL" clId="{0C81A9E7-E7FD-4899-969A-F41FA6CE9AE9}" dt="2023-11-19T07:49:14.002" v="186" actId="1076"/>
          <ac:spMkLst>
            <pc:docMk/>
            <pc:sldMk cId="2051822059" sldId="462"/>
            <ac:spMk id="11" creationId="{1D597AE3-8420-FA75-30CC-107A82C1A9B6}"/>
          </ac:spMkLst>
        </pc:spChg>
        <pc:spChg chg="add mod">
          <ac:chgData name="Roy Koushik MSc. Ph.D." userId="31b2d8c8-dea2-4ea3-813b-dde72ac1f786" providerId="ADAL" clId="{0C81A9E7-E7FD-4899-969A-F41FA6CE9AE9}" dt="2023-11-19T07:51:48.057" v="204" actId="14100"/>
          <ac:spMkLst>
            <pc:docMk/>
            <pc:sldMk cId="2051822059" sldId="462"/>
            <ac:spMk id="13" creationId="{F0D647FD-0B35-0F6F-2803-10FAD6641B0A}"/>
          </ac:spMkLst>
        </pc:spChg>
        <pc:picChg chg="add mod">
          <ac:chgData name="Roy Koushik MSc. Ph.D." userId="31b2d8c8-dea2-4ea3-813b-dde72ac1f786" providerId="ADAL" clId="{0C81A9E7-E7FD-4899-969A-F41FA6CE9AE9}" dt="2023-11-19T07:51:11.516" v="195" actId="1076"/>
          <ac:picMkLst>
            <pc:docMk/>
            <pc:sldMk cId="2051822059" sldId="462"/>
            <ac:picMk id="7" creationId="{8CE50ED5-2345-F7D7-F4E6-472CA814F40B}"/>
          </ac:picMkLst>
        </pc:picChg>
        <pc:picChg chg="mod">
          <ac:chgData name="Roy Koushik MSc. Ph.D." userId="31b2d8c8-dea2-4ea3-813b-dde72ac1f786" providerId="ADAL" clId="{0C81A9E7-E7FD-4899-969A-F41FA6CE9AE9}" dt="2023-11-19T07:48:30.200" v="174" actId="688"/>
          <ac:picMkLst>
            <pc:docMk/>
            <pc:sldMk cId="2051822059" sldId="462"/>
            <ac:picMk id="8" creationId="{F6611366-16CB-AF65-6CCB-38EBFB7EADFB}"/>
          </ac:picMkLst>
        </pc:picChg>
        <pc:picChg chg="mod">
          <ac:chgData name="Roy Koushik MSc. Ph.D." userId="31b2d8c8-dea2-4ea3-813b-dde72ac1f786" providerId="ADAL" clId="{0C81A9E7-E7FD-4899-969A-F41FA6CE9AE9}" dt="2023-11-19T07:49:09.156" v="185" actId="1076"/>
          <ac:picMkLst>
            <pc:docMk/>
            <pc:sldMk cId="2051822059" sldId="462"/>
            <ac:picMk id="10" creationId="{A5C7E1CD-F68D-9C02-2167-75578ED85FF6}"/>
          </ac:picMkLst>
        </pc:picChg>
      </pc:sldChg>
      <pc:sldChg chg="addSp delSp modSp new mod">
        <pc:chgData name="Roy Koushik MSc. Ph.D." userId="31b2d8c8-dea2-4ea3-813b-dde72ac1f786" providerId="ADAL" clId="{0C81A9E7-E7FD-4899-969A-F41FA6CE9AE9}" dt="2023-11-19T10:53:50.589" v="2554" actId="1076"/>
        <pc:sldMkLst>
          <pc:docMk/>
          <pc:sldMk cId="942272166" sldId="463"/>
        </pc:sldMkLst>
        <pc:spChg chg="mod">
          <ac:chgData name="Roy Koushik MSc. Ph.D." userId="31b2d8c8-dea2-4ea3-813b-dde72ac1f786" providerId="ADAL" clId="{0C81A9E7-E7FD-4899-969A-F41FA6CE9AE9}" dt="2023-11-19T08:03:16.882" v="275" actId="122"/>
          <ac:spMkLst>
            <pc:docMk/>
            <pc:sldMk cId="942272166" sldId="463"/>
            <ac:spMk id="2" creationId="{DB3BB73E-8102-2B44-62BD-948260D33069}"/>
          </ac:spMkLst>
        </pc:spChg>
        <pc:spChg chg="del">
          <ac:chgData name="Roy Koushik MSc. Ph.D." userId="31b2d8c8-dea2-4ea3-813b-dde72ac1f786" providerId="ADAL" clId="{0C81A9E7-E7FD-4899-969A-F41FA6CE9AE9}" dt="2023-11-19T08:01:15.217" v="219" actId="478"/>
          <ac:spMkLst>
            <pc:docMk/>
            <pc:sldMk cId="942272166" sldId="463"/>
            <ac:spMk id="3" creationId="{1B3B7ACF-6BEB-E450-FEE7-41B1E6E814FB}"/>
          </ac:spMkLst>
        </pc:spChg>
        <pc:spChg chg="mod">
          <ac:chgData name="Roy Koushik MSc. Ph.D." userId="31b2d8c8-dea2-4ea3-813b-dde72ac1f786" providerId="ADAL" clId="{0C81A9E7-E7FD-4899-969A-F41FA6CE9AE9}" dt="2023-11-19T10:44:02.268" v="2525" actId="1076"/>
          <ac:spMkLst>
            <pc:docMk/>
            <pc:sldMk cId="942272166" sldId="463"/>
            <ac:spMk id="6" creationId="{A13B3DFC-CBE3-EF3E-F8B8-FE1C1BBEED00}"/>
          </ac:spMkLst>
        </pc:spChg>
        <pc:spChg chg="add del mod">
          <ac:chgData name="Roy Koushik MSc. Ph.D." userId="31b2d8c8-dea2-4ea3-813b-dde72ac1f786" providerId="ADAL" clId="{0C81A9E7-E7FD-4899-969A-F41FA6CE9AE9}" dt="2023-11-19T10:53:36.418" v="2552" actId="478"/>
          <ac:spMkLst>
            <pc:docMk/>
            <pc:sldMk cId="942272166" sldId="463"/>
            <ac:spMk id="8" creationId="{BA00B37D-208F-A790-9849-3BED72F6886D}"/>
          </ac:spMkLst>
        </pc:spChg>
        <pc:spChg chg="add mod">
          <ac:chgData name="Roy Koushik MSc. Ph.D." userId="31b2d8c8-dea2-4ea3-813b-dde72ac1f786" providerId="ADAL" clId="{0C81A9E7-E7FD-4899-969A-F41FA6CE9AE9}" dt="2023-11-19T10:53:47.269" v="2553" actId="1076"/>
          <ac:spMkLst>
            <pc:docMk/>
            <pc:sldMk cId="942272166" sldId="463"/>
            <ac:spMk id="12" creationId="{D8568765-DB81-9BFC-94A5-349DB03BCB24}"/>
          </ac:spMkLst>
        </pc:spChg>
        <pc:grpChg chg="add mod">
          <ac:chgData name="Roy Koushik MSc. Ph.D." userId="31b2d8c8-dea2-4ea3-813b-dde72ac1f786" providerId="ADAL" clId="{0C81A9E7-E7FD-4899-969A-F41FA6CE9AE9}" dt="2023-11-19T08:02:39.812" v="265" actId="1076"/>
          <ac:grpSpMkLst>
            <pc:docMk/>
            <pc:sldMk cId="942272166" sldId="463"/>
            <ac:grpSpMk id="4" creationId="{AB2E23F7-D790-5495-E308-ACF826EF85D9}"/>
          </ac:grpSpMkLst>
        </pc:grpChg>
        <pc:picChg chg="mod">
          <ac:chgData name="Roy Koushik MSc. Ph.D." userId="31b2d8c8-dea2-4ea3-813b-dde72ac1f786" providerId="ADAL" clId="{0C81A9E7-E7FD-4899-969A-F41FA6CE9AE9}" dt="2023-11-19T08:01:15.959" v="220"/>
          <ac:picMkLst>
            <pc:docMk/>
            <pc:sldMk cId="942272166" sldId="463"/>
            <ac:picMk id="5" creationId="{342A5209-65B0-3400-87BD-56B88AABDAEF}"/>
          </ac:picMkLst>
        </pc:picChg>
        <pc:picChg chg="add mod">
          <ac:chgData name="Roy Koushik MSc. Ph.D." userId="31b2d8c8-dea2-4ea3-813b-dde72ac1f786" providerId="ADAL" clId="{0C81A9E7-E7FD-4899-969A-F41FA6CE9AE9}" dt="2023-11-19T10:53:50.589" v="2554" actId="1076"/>
          <ac:picMkLst>
            <pc:docMk/>
            <pc:sldMk cId="942272166" sldId="463"/>
            <ac:picMk id="10" creationId="{67B151F4-73A5-7B3F-973C-463FF5999093}"/>
          </ac:picMkLst>
        </pc:picChg>
      </pc:sldChg>
      <pc:sldChg chg="addSp delSp modSp mod ord">
        <pc:chgData name="Roy Koushik MSc. Ph.D." userId="31b2d8c8-dea2-4ea3-813b-dde72ac1f786" providerId="ADAL" clId="{0C81A9E7-E7FD-4899-969A-F41FA6CE9AE9}" dt="2023-11-19T10:19:32.302" v="2102" actId="121"/>
        <pc:sldMkLst>
          <pc:docMk/>
          <pc:sldMk cId="1987180517" sldId="465"/>
        </pc:sldMkLst>
        <pc:spChg chg="mod">
          <ac:chgData name="Roy Koushik MSc. Ph.D." userId="31b2d8c8-dea2-4ea3-813b-dde72ac1f786" providerId="ADAL" clId="{0C81A9E7-E7FD-4899-969A-F41FA6CE9AE9}" dt="2023-11-19T08:54:25.260" v="1102" actId="1076"/>
          <ac:spMkLst>
            <pc:docMk/>
            <pc:sldMk cId="1987180517" sldId="465"/>
            <ac:spMk id="3" creationId="{8F1B064B-4737-EEED-C6EE-E48DC6492A94}"/>
          </ac:spMkLst>
        </pc:spChg>
        <pc:spChg chg="del">
          <ac:chgData name="Roy Koushik MSc. Ph.D." userId="31b2d8c8-dea2-4ea3-813b-dde72ac1f786" providerId="ADAL" clId="{0C81A9E7-E7FD-4899-969A-F41FA6CE9AE9}" dt="2023-11-19T08:05:06.676" v="276" actId="478"/>
          <ac:spMkLst>
            <pc:docMk/>
            <pc:sldMk cId="1987180517" sldId="465"/>
            <ac:spMk id="12" creationId="{3B8F20D4-1D8D-0A3A-FDA0-57293FFCFB71}"/>
          </ac:spMkLst>
        </pc:spChg>
        <pc:spChg chg="add mod">
          <ac:chgData name="Roy Koushik MSc. Ph.D." userId="31b2d8c8-dea2-4ea3-813b-dde72ac1f786" providerId="ADAL" clId="{0C81A9E7-E7FD-4899-969A-F41FA6CE9AE9}" dt="2023-11-19T08:54:19.916" v="1101" actId="1076"/>
          <ac:spMkLst>
            <pc:docMk/>
            <pc:sldMk cId="1987180517" sldId="465"/>
            <ac:spMk id="14" creationId="{05BD83F5-C28F-22A2-C90C-41454FF437CD}"/>
          </ac:spMkLst>
        </pc:spChg>
        <pc:spChg chg="add mod">
          <ac:chgData name="Roy Koushik MSc. Ph.D." userId="31b2d8c8-dea2-4ea3-813b-dde72ac1f786" providerId="ADAL" clId="{0C81A9E7-E7FD-4899-969A-F41FA6CE9AE9}" dt="2023-11-19T10:15:34.958" v="2095" actId="1076"/>
          <ac:spMkLst>
            <pc:docMk/>
            <pc:sldMk cId="1987180517" sldId="465"/>
            <ac:spMk id="22" creationId="{EB71186E-0214-8A2E-0DB5-6865389EECAA}"/>
          </ac:spMkLst>
        </pc:spChg>
        <pc:spChg chg="add mod">
          <ac:chgData name="Roy Koushik MSc. Ph.D." userId="31b2d8c8-dea2-4ea3-813b-dde72ac1f786" providerId="ADAL" clId="{0C81A9E7-E7FD-4899-969A-F41FA6CE9AE9}" dt="2023-11-19T10:19:32.302" v="2102" actId="121"/>
          <ac:spMkLst>
            <pc:docMk/>
            <pc:sldMk cId="1987180517" sldId="465"/>
            <ac:spMk id="24" creationId="{3C38BDF4-F335-B961-42A4-03E07A144421}"/>
          </ac:spMkLst>
        </pc:spChg>
        <pc:picChg chg="add mod">
          <ac:chgData name="Roy Koushik MSc. Ph.D." userId="31b2d8c8-dea2-4ea3-813b-dde72ac1f786" providerId="ADAL" clId="{0C81A9E7-E7FD-4899-969A-F41FA6CE9AE9}" dt="2023-11-19T10:15:31.738" v="2094" actId="1076"/>
          <ac:picMkLst>
            <pc:docMk/>
            <pc:sldMk cId="1987180517" sldId="465"/>
            <ac:picMk id="20" creationId="{ABAB7B94-BD4B-31BB-4A94-2CCA34E53A1E}"/>
          </ac:picMkLst>
        </pc:picChg>
      </pc:sldChg>
      <pc:sldChg chg="addSp delSp modSp add mod">
        <pc:chgData name="Roy Koushik MSc. Ph.D." userId="31b2d8c8-dea2-4ea3-813b-dde72ac1f786" providerId="ADAL" clId="{0C81A9E7-E7FD-4899-969A-F41FA6CE9AE9}" dt="2023-11-19T10:31:12.228" v="2155" actId="1035"/>
        <pc:sldMkLst>
          <pc:docMk/>
          <pc:sldMk cId="3430835093" sldId="474"/>
        </pc:sldMkLst>
        <pc:spChg chg="mod">
          <ac:chgData name="Roy Koushik MSc. Ph.D." userId="31b2d8c8-dea2-4ea3-813b-dde72ac1f786" providerId="ADAL" clId="{0C81A9E7-E7FD-4899-969A-F41FA6CE9AE9}" dt="2023-11-19T09:56:28.305" v="1964" actId="20577"/>
          <ac:spMkLst>
            <pc:docMk/>
            <pc:sldMk cId="3430835093" sldId="474"/>
            <ac:spMk id="11" creationId="{459B989A-EAF7-CF19-5D87-4D45FFC86060}"/>
          </ac:spMkLst>
        </pc:spChg>
        <pc:picChg chg="del mod modCrop">
          <ac:chgData name="Roy Koushik MSc. Ph.D." userId="31b2d8c8-dea2-4ea3-813b-dde72ac1f786" providerId="ADAL" clId="{0C81A9E7-E7FD-4899-969A-F41FA6CE9AE9}" dt="2023-11-19T10:27:44.559" v="2124" actId="478"/>
          <ac:picMkLst>
            <pc:docMk/>
            <pc:sldMk cId="3430835093" sldId="474"/>
            <ac:picMk id="5" creationId="{D543FFDF-7D21-A17D-32CB-6B8C94B2C1AE}"/>
          </ac:picMkLst>
        </pc:picChg>
        <pc:picChg chg="del">
          <ac:chgData name="Roy Koushik MSc. Ph.D." userId="31b2d8c8-dea2-4ea3-813b-dde72ac1f786" providerId="ADAL" clId="{0C81A9E7-E7FD-4899-969A-F41FA6CE9AE9}" dt="2023-11-19T10:27:02.911" v="2117" actId="478"/>
          <ac:picMkLst>
            <pc:docMk/>
            <pc:sldMk cId="3430835093" sldId="474"/>
            <ac:picMk id="6" creationId="{346867F4-9790-849C-2830-80CD7BBB2E6F}"/>
          </ac:picMkLst>
        </pc:picChg>
        <pc:picChg chg="add mod modCrop">
          <ac:chgData name="Roy Koushik MSc. Ph.D." userId="31b2d8c8-dea2-4ea3-813b-dde72ac1f786" providerId="ADAL" clId="{0C81A9E7-E7FD-4899-969A-F41FA6CE9AE9}" dt="2023-11-19T10:27:22.450" v="2123" actId="1076"/>
          <ac:picMkLst>
            <pc:docMk/>
            <pc:sldMk cId="3430835093" sldId="474"/>
            <ac:picMk id="7" creationId="{954AB32D-F8A0-B56D-6B05-144B7598BED7}"/>
          </ac:picMkLst>
        </pc:picChg>
        <pc:picChg chg="add mod modCrop">
          <ac:chgData name="Roy Koushik MSc. Ph.D." userId="31b2d8c8-dea2-4ea3-813b-dde72ac1f786" providerId="ADAL" clId="{0C81A9E7-E7FD-4899-969A-F41FA6CE9AE9}" dt="2023-11-19T10:28:05.248" v="2131" actId="1076"/>
          <ac:picMkLst>
            <pc:docMk/>
            <pc:sldMk cId="3430835093" sldId="474"/>
            <ac:picMk id="12" creationId="{C85B58AF-11ED-B056-15AE-0977A2E671FC}"/>
          </ac:picMkLst>
        </pc:picChg>
        <pc:picChg chg="add mod">
          <ac:chgData name="Roy Koushik MSc. Ph.D." userId="31b2d8c8-dea2-4ea3-813b-dde72ac1f786" providerId="ADAL" clId="{0C81A9E7-E7FD-4899-969A-F41FA6CE9AE9}" dt="2023-11-19T10:30:39.350" v="2142" actId="1036"/>
          <ac:picMkLst>
            <pc:docMk/>
            <pc:sldMk cId="3430835093" sldId="474"/>
            <ac:picMk id="13" creationId="{BB6F51E8-0F9F-6E47-9430-004B1CA2D1FA}"/>
          </ac:picMkLst>
        </pc:picChg>
        <pc:picChg chg="add mod">
          <ac:chgData name="Roy Koushik MSc. Ph.D." userId="31b2d8c8-dea2-4ea3-813b-dde72ac1f786" providerId="ADAL" clId="{0C81A9E7-E7FD-4899-969A-F41FA6CE9AE9}" dt="2023-11-19T10:31:12.228" v="2155" actId="1035"/>
          <ac:picMkLst>
            <pc:docMk/>
            <pc:sldMk cId="3430835093" sldId="474"/>
            <ac:picMk id="14" creationId="{0460A2D8-4140-8E49-7453-B926AFBE0F3A}"/>
          </ac:picMkLst>
        </pc:picChg>
      </pc:sldChg>
      <pc:sldChg chg="modSp mod">
        <pc:chgData name="Roy Koushik MSc. Ph.D." userId="31b2d8c8-dea2-4ea3-813b-dde72ac1f786" providerId="ADAL" clId="{0C81A9E7-E7FD-4899-969A-F41FA6CE9AE9}" dt="2023-11-19T10:24:03.627" v="2116" actId="20577"/>
        <pc:sldMkLst>
          <pc:docMk/>
          <pc:sldMk cId="3896027884" sldId="481"/>
        </pc:sldMkLst>
        <pc:spChg chg="mod">
          <ac:chgData name="Roy Koushik MSc. Ph.D." userId="31b2d8c8-dea2-4ea3-813b-dde72ac1f786" providerId="ADAL" clId="{0C81A9E7-E7FD-4899-969A-F41FA6CE9AE9}" dt="2023-11-19T10:24:03.627" v="2116" actId="20577"/>
          <ac:spMkLst>
            <pc:docMk/>
            <pc:sldMk cId="3896027884" sldId="481"/>
            <ac:spMk id="12" creationId="{ADD278CE-A537-D6BE-424C-4ADAC2DDF146}"/>
          </ac:spMkLst>
        </pc:spChg>
      </pc:sldChg>
      <pc:sldChg chg="del">
        <pc:chgData name="Roy Koushik MSc. Ph.D." userId="31b2d8c8-dea2-4ea3-813b-dde72ac1f786" providerId="ADAL" clId="{0C81A9E7-E7FD-4899-969A-F41FA6CE9AE9}" dt="2023-11-19T09:27:51.455" v="1352" actId="47"/>
        <pc:sldMkLst>
          <pc:docMk/>
          <pc:sldMk cId="4167429035" sldId="482"/>
        </pc:sldMkLst>
      </pc:sldChg>
      <pc:sldChg chg="addSp delSp modSp mod">
        <pc:chgData name="Roy Koushik MSc. Ph.D." userId="31b2d8c8-dea2-4ea3-813b-dde72ac1f786" providerId="ADAL" clId="{0C81A9E7-E7FD-4899-969A-F41FA6CE9AE9}" dt="2023-11-19T10:42:24.204" v="2515" actId="13822"/>
        <pc:sldMkLst>
          <pc:docMk/>
          <pc:sldMk cId="3186114442" sldId="483"/>
        </pc:sldMkLst>
        <pc:spChg chg="mod">
          <ac:chgData name="Roy Koushik MSc. Ph.D." userId="31b2d8c8-dea2-4ea3-813b-dde72ac1f786" providerId="ADAL" clId="{0C81A9E7-E7FD-4899-969A-F41FA6CE9AE9}" dt="2023-11-19T09:08:44.733" v="1254" actId="27636"/>
          <ac:spMkLst>
            <pc:docMk/>
            <pc:sldMk cId="3186114442" sldId="483"/>
            <ac:spMk id="2" creationId="{8D27CAD0-17D3-D80E-5CB4-DAF7622879CF}"/>
          </ac:spMkLst>
        </pc:spChg>
        <pc:spChg chg="del mod">
          <ac:chgData name="Roy Koushik MSc. Ph.D." userId="31b2d8c8-dea2-4ea3-813b-dde72ac1f786" providerId="ADAL" clId="{0C81A9E7-E7FD-4899-969A-F41FA6CE9AE9}" dt="2023-11-19T09:08:21.763" v="1238" actId="478"/>
          <ac:spMkLst>
            <pc:docMk/>
            <pc:sldMk cId="3186114442" sldId="483"/>
            <ac:spMk id="3" creationId="{2F190A45-3D0E-069F-1CAA-3EB972876DA3}"/>
          </ac:spMkLst>
        </pc:spChg>
        <pc:spChg chg="add mod">
          <ac:chgData name="Roy Koushik MSc. Ph.D." userId="31b2d8c8-dea2-4ea3-813b-dde72ac1f786" providerId="ADAL" clId="{0C81A9E7-E7FD-4899-969A-F41FA6CE9AE9}" dt="2023-11-19T10:42:24.204" v="2515" actId="13822"/>
          <ac:spMkLst>
            <pc:docMk/>
            <pc:sldMk cId="3186114442" sldId="483"/>
            <ac:spMk id="4" creationId="{6617887D-31BA-A87A-4AC6-5E01577FE7F5}"/>
          </ac:spMkLst>
        </pc:spChg>
        <pc:spChg chg="add mod">
          <ac:chgData name="Roy Koushik MSc. Ph.D." userId="31b2d8c8-dea2-4ea3-813b-dde72ac1f786" providerId="ADAL" clId="{0C81A9E7-E7FD-4899-969A-F41FA6CE9AE9}" dt="2023-11-19T10:41:59.600" v="2510" actId="207"/>
          <ac:spMkLst>
            <pc:docMk/>
            <pc:sldMk cId="3186114442" sldId="483"/>
            <ac:spMk id="6" creationId="{3FCAE8A1-1C7B-7753-CE10-9012A4E45319}"/>
          </ac:spMkLst>
        </pc:spChg>
        <pc:spChg chg="mod">
          <ac:chgData name="Roy Koushik MSc. Ph.D." userId="31b2d8c8-dea2-4ea3-813b-dde72ac1f786" providerId="ADAL" clId="{0C81A9E7-E7FD-4899-969A-F41FA6CE9AE9}" dt="2023-11-19T10:42:19.569" v="2514" actId="13822"/>
          <ac:spMkLst>
            <pc:docMk/>
            <pc:sldMk cId="3186114442" sldId="483"/>
            <ac:spMk id="11" creationId="{15E9FCB8-B36C-0C1E-2876-A6EABF3609C5}"/>
          </ac:spMkLst>
        </pc:spChg>
        <pc:spChg chg="del">
          <ac:chgData name="Roy Koushik MSc. Ph.D." userId="31b2d8c8-dea2-4ea3-813b-dde72ac1f786" providerId="ADAL" clId="{0C81A9E7-E7FD-4899-969A-F41FA6CE9AE9}" dt="2023-11-19T09:08:26.225" v="1240" actId="478"/>
          <ac:spMkLst>
            <pc:docMk/>
            <pc:sldMk cId="3186114442" sldId="483"/>
            <ac:spMk id="16" creationId="{15FC7CBD-27EC-180E-5C1C-EA655D8F68B4}"/>
          </ac:spMkLst>
        </pc:spChg>
        <pc:picChg chg="del">
          <ac:chgData name="Roy Koushik MSc. Ph.D." userId="31b2d8c8-dea2-4ea3-813b-dde72ac1f786" providerId="ADAL" clId="{0C81A9E7-E7FD-4899-969A-F41FA6CE9AE9}" dt="2023-11-19T09:08:24.150" v="1239" actId="478"/>
          <ac:picMkLst>
            <pc:docMk/>
            <pc:sldMk cId="3186114442" sldId="483"/>
            <ac:picMk id="15" creationId="{DB55509C-A4ED-B42D-4A49-C4DFBCEAA5FD}"/>
          </ac:picMkLst>
        </pc:picChg>
      </pc:sldChg>
      <pc:sldChg chg="addSp delSp modSp add mod setBg delDesignElem">
        <pc:chgData name="Roy Koushik MSc. Ph.D." userId="31b2d8c8-dea2-4ea3-813b-dde72ac1f786" providerId="ADAL" clId="{0C81A9E7-E7FD-4899-969A-F41FA6CE9AE9}" dt="2023-11-19T10:09:33.306" v="2055" actId="20577"/>
        <pc:sldMkLst>
          <pc:docMk/>
          <pc:sldMk cId="2725028710" sldId="486"/>
        </pc:sldMkLst>
        <pc:spChg chg="add mod">
          <ac:chgData name="Roy Koushik MSc. Ph.D." userId="31b2d8c8-dea2-4ea3-813b-dde72ac1f786" providerId="ADAL" clId="{0C81A9E7-E7FD-4899-969A-F41FA6CE9AE9}" dt="2023-11-19T09:40:07.187" v="1410" actId="1582"/>
          <ac:spMkLst>
            <pc:docMk/>
            <pc:sldMk cId="2725028710" sldId="486"/>
            <ac:spMk id="2" creationId="{2A912186-734C-F313-943A-77F357B4A504}"/>
          </ac:spMkLst>
        </pc:spChg>
        <pc:spChg chg="add mod">
          <ac:chgData name="Roy Koushik MSc. Ph.D." userId="31b2d8c8-dea2-4ea3-813b-dde72ac1f786" providerId="ADAL" clId="{0C81A9E7-E7FD-4899-969A-F41FA6CE9AE9}" dt="2023-11-19T09:47:35.847" v="1763" actId="1076"/>
          <ac:spMkLst>
            <pc:docMk/>
            <pc:sldMk cId="2725028710" sldId="486"/>
            <ac:spMk id="5" creationId="{48769D87-94D0-75E6-A484-2B71A8BA9499}"/>
          </ac:spMkLst>
        </pc:spChg>
        <pc:spChg chg="del">
          <ac:chgData name="Roy Koushik MSc. Ph.D." userId="31b2d8c8-dea2-4ea3-813b-dde72ac1f786" providerId="ADAL" clId="{0C81A9E7-E7FD-4899-969A-F41FA6CE9AE9}" dt="2023-11-19T09:36:49.163" v="1389"/>
          <ac:spMkLst>
            <pc:docMk/>
            <pc:sldMk cId="2725028710" sldId="486"/>
            <ac:spMk id="10" creationId="{2D2B266D-3625-4584-A5C3-7D3F672CFF30}"/>
          </ac:spMkLst>
        </pc:spChg>
        <pc:spChg chg="del">
          <ac:chgData name="Roy Koushik MSc. Ph.D." userId="31b2d8c8-dea2-4ea3-813b-dde72ac1f786" providerId="ADAL" clId="{0C81A9E7-E7FD-4899-969A-F41FA6CE9AE9}" dt="2023-11-19T09:36:49.163" v="1389"/>
          <ac:spMkLst>
            <pc:docMk/>
            <pc:sldMk cId="2725028710" sldId="486"/>
            <ac:spMk id="12" creationId="{C463B99A-73EE-4FBB-B7C4-F9F9BCC25C65}"/>
          </ac:spMkLst>
        </pc:spChg>
        <pc:spChg chg="add mod">
          <ac:chgData name="Roy Koushik MSc. Ph.D." userId="31b2d8c8-dea2-4ea3-813b-dde72ac1f786" providerId="ADAL" clId="{0C81A9E7-E7FD-4899-969A-F41FA6CE9AE9}" dt="2023-11-19T09:43:34.241" v="1556" actId="14100"/>
          <ac:spMkLst>
            <pc:docMk/>
            <pc:sldMk cId="2725028710" sldId="486"/>
            <ac:spMk id="13" creationId="{4EDB7B61-07AA-3269-9C9C-0756CBD33879}"/>
          </ac:spMkLst>
        </pc:spChg>
        <pc:spChg chg="add mod">
          <ac:chgData name="Roy Koushik MSc. Ph.D." userId="31b2d8c8-dea2-4ea3-813b-dde72ac1f786" providerId="ADAL" clId="{0C81A9E7-E7FD-4899-969A-F41FA6CE9AE9}" dt="2023-11-19T09:54:33.601" v="1913" actId="1076"/>
          <ac:spMkLst>
            <pc:docMk/>
            <pc:sldMk cId="2725028710" sldId="486"/>
            <ac:spMk id="15" creationId="{DC6FEFD1-E33B-11C0-0334-1878AA147A47}"/>
          </ac:spMkLst>
        </pc:spChg>
        <pc:spChg chg="del">
          <ac:chgData name="Roy Koushik MSc. Ph.D." userId="31b2d8c8-dea2-4ea3-813b-dde72ac1f786" providerId="ADAL" clId="{0C81A9E7-E7FD-4899-969A-F41FA6CE9AE9}" dt="2023-11-19T09:36:49.163" v="1389"/>
          <ac:spMkLst>
            <pc:docMk/>
            <pc:sldMk cId="2725028710" sldId="486"/>
            <ac:spMk id="16" creationId="{A5D2A5D1-BA0D-47D3-B051-DA7743C46E28}"/>
          </ac:spMkLst>
        </pc:spChg>
        <pc:spChg chg="add mod">
          <ac:chgData name="Roy Koushik MSc. Ph.D." userId="31b2d8c8-dea2-4ea3-813b-dde72ac1f786" providerId="ADAL" clId="{0C81A9E7-E7FD-4899-969A-F41FA6CE9AE9}" dt="2023-11-19T10:09:03.256" v="2053" actId="1076"/>
          <ac:spMkLst>
            <pc:docMk/>
            <pc:sldMk cId="2725028710" sldId="486"/>
            <ac:spMk id="20" creationId="{04D23435-52DB-FC69-6088-3E0481DCE1DC}"/>
          </ac:spMkLst>
        </pc:spChg>
        <pc:spChg chg="mod">
          <ac:chgData name="Roy Koushik MSc. Ph.D." userId="31b2d8c8-dea2-4ea3-813b-dde72ac1f786" providerId="ADAL" clId="{0C81A9E7-E7FD-4899-969A-F41FA6CE9AE9}" dt="2023-11-19T10:09:33.306" v="2055" actId="20577"/>
          <ac:spMkLst>
            <pc:docMk/>
            <pc:sldMk cId="2725028710" sldId="486"/>
            <ac:spMk id="25" creationId="{1B15156F-055B-0B69-8FAA-AD457E3BDE73}"/>
          </ac:spMkLst>
        </pc:spChg>
        <pc:spChg chg="del">
          <ac:chgData name="Roy Koushik MSc. Ph.D." userId="31b2d8c8-dea2-4ea3-813b-dde72ac1f786" providerId="ADAL" clId="{0C81A9E7-E7FD-4899-969A-F41FA6CE9AE9}" dt="2023-11-19T09:38:39.384" v="1394" actId="478"/>
          <ac:spMkLst>
            <pc:docMk/>
            <pc:sldMk cId="2725028710" sldId="486"/>
            <ac:spMk id="31" creationId="{86610A01-1AEC-42E4-8BB1-18C82F691829}"/>
          </ac:spMkLst>
        </pc:spChg>
        <pc:spChg chg="del">
          <ac:chgData name="Roy Koushik MSc. Ph.D." userId="31b2d8c8-dea2-4ea3-813b-dde72ac1f786" providerId="ADAL" clId="{0C81A9E7-E7FD-4899-969A-F41FA6CE9AE9}" dt="2023-11-19T09:38:44.104" v="1395" actId="478"/>
          <ac:spMkLst>
            <pc:docMk/>
            <pc:sldMk cId="2725028710" sldId="486"/>
            <ac:spMk id="46" creationId="{4252D838-8B22-A4C9-511D-89F333D00C97}"/>
          </ac:spMkLst>
        </pc:spChg>
        <pc:spChg chg="del">
          <ac:chgData name="Roy Koushik MSc. Ph.D." userId="31b2d8c8-dea2-4ea3-813b-dde72ac1f786" providerId="ADAL" clId="{0C81A9E7-E7FD-4899-969A-F41FA6CE9AE9}" dt="2023-11-19T09:38:46.855" v="1396" actId="478"/>
          <ac:spMkLst>
            <pc:docMk/>
            <pc:sldMk cId="2725028710" sldId="486"/>
            <ac:spMk id="48" creationId="{B75923B3-DC6C-E37A-22EF-CFE7215C7DFA}"/>
          </ac:spMkLst>
        </pc:spChg>
        <pc:spChg chg="del">
          <ac:chgData name="Roy Koushik MSc. Ph.D." userId="31b2d8c8-dea2-4ea3-813b-dde72ac1f786" providerId="ADAL" clId="{0C81A9E7-E7FD-4899-969A-F41FA6CE9AE9}" dt="2023-11-19T09:38:50.264" v="1397" actId="478"/>
          <ac:spMkLst>
            <pc:docMk/>
            <pc:sldMk cId="2725028710" sldId="486"/>
            <ac:spMk id="49" creationId="{2190C94A-557E-0F89-E589-061D1BFBF2DD}"/>
          </ac:spMkLst>
        </pc:spChg>
        <pc:spChg chg="del">
          <ac:chgData name="Roy Koushik MSc. Ph.D." userId="31b2d8c8-dea2-4ea3-813b-dde72ac1f786" providerId="ADAL" clId="{0C81A9E7-E7FD-4899-969A-F41FA6CE9AE9}" dt="2023-11-19T09:38:52.265" v="1398" actId="478"/>
          <ac:spMkLst>
            <pc:docMk/>
            <pc:sldMk cId="2725028710" sldId="486"/>
            <ac:spMk id="51" creationId="{6C5FD667-D92E-CCEB-C47D-37C119716ECF}"/>
          </ac:spMkLst>
        </pc:spChg>
        <pc:spChg chg="del">
          <ac:chgData name="Roy Koushik MSc. Ph.D." userId="31b2d8c8-dea2-4ea3-813b-dde72ac1f786" providerId="ADAL" clId="{0C81A9E7-E7FD-4899-969A-F41FA6CE9AE9}" dt="2023-11-19T09:39:37.657" v="1406" actId="478"/>
          <ac:spMkLst>
            <pc:docMk/>
            <pc:sldMk cId="2725028710" sldId="486"/>
            <ac:spMk id="53" creationId="{0CA39394-3E5E-CCE4-BAA7-3DB37EA264E5}"/>
          </ac:spMkLst>
        </pc:spChg>
        <pc:picChg chg="add del">
          <ac:chgData name="Roy Koushik MSc. Ph.D." userId="31b2d8c8-dea2-4ea3-813b-dde72ac1f786" providerId="ADAL" clId="{0C81A9E7-E7FD-4899-969A-F41FA6CE9AE9}" dt="2023-11-19T09:39:29.849" v="1402" actId="478"/>
          <ac:picMkLst>
            <pc:docMk/>
            <pc:sldMk cId="2725028710" sldId="486"/>
            <ac:picMk id="8" creationId="{57C06DB5-23F7-CF73-6B2D-AA221254AC55}"/>
          </ac:picMkLst>
        </pc:picChg>
        <pc:picChg chg="add mod">
          <ac:chgData name="Roy Koushik MSc. Ph.D." userId="31b2d8c8-dea2-4ea3-813b-dde72ac1f786" providerId="ADAL" clId="{0C81A9E7-E7FD-4899-969A-F41FA6CE9AE9}" dt="2023-11-19T09:52:38.587" v="1866" actId="1076"/>
          <ac:picMkLst>
            <pc:docMk/>
            <pc:sldMk cId="2725028710" sldId="486"/>
            <ac:picMk id="14" creationId="{EDCFEFB7-C1AF-3A99-87A1-2F222C6FD88C}"/>
          </ac:picMkLst>
        </pc:picChg>
        <pc:picChg chg="add del mod">
          <ac:chgData name="Roy Koushik MSc. Ph.D." userId="31b2d8c8-dea2-4ea3-813b-dde72ac1f786" providerId="ADAL" clId="{0C81A9E7-E7FD-4899-969A-F41FA6CE9AE9}" dt="2023-11-19T09:54:45.924" v="1915" actId="21"/>
          <ac:picMkLst>
            <pc:docMk/>
            <pc:sldMk cId="2725028710" sldId="486"/>
            <ac:picMk id="17" creationId="{0F34A347-C0B6-D6CB-B0CD-0A65C373DEF2}"/>
          </ac:picMkLst>
        </pc:picChg>
        <pc:picChg chg="add del mod">
          <ac:chgData name="Roy Koushik MSc. Ph.D." userId="31b2d8c8-dea2-4ea3-813b-dde72ac1f786" providerId="ADAL" clId="{0C81A9E7-E7FD-4899-969A-F41FA6CE9AE9}" dt="2023-11-19T09:54:52.206" v="1919"/>
          <ac:picMkLst>
            <pc:docMk/>
            <pc:sldMk cId="2725028710" sldId="486"/>
            <ac:picMk id="18" creationId="{70CC4B5A-A513-1C24-6302-50BFA57DB031}"/>
          </ac:picMkLst>
        </pc:picChg>
        <pc:picChg chg="add del mod">
          <ac:chgData name="Roy Koushik MSc. Ph.D." userId="31b2d8c8-dea2-4ea3-813b-dde72ac1f786" providerId="ADAL" clId="{0C81A9E7-E7FD-4899-969A-F41FA6CE9AE9}" dt="2023-11-19T09:54:57.431" v="1921" actId="478"/>
          <ac:picMkLst>
            <pc:docMk/>
            <pc:sldMk cId="2725028710" sldId="486"/>
            <ac:picMk id="19" creationId="{B625EA4C-F098-3AE9-054C-9B0504A66541}"/>
          </ac:picMkLst>
        </pc:picChg>
        <pc:picChg chg="del">
          <ac:chgData name="Roy Koushik MSc. Ph.D." userId="31b2d8c8-dea2-4ea3-813b-dde72ac1f786" providerId="ADAL" clId="{0C81A9E7-E7FD-4899-969A-F41FA6CE9AE9}" dt="2023-11-19T09:39:24.513" v="1399" actId="478"/>
          <ac:picMkLst>
            <pc:docMk/>
            <pc:sldMk cId="2725028710" sldId="486"/>
            <ac:picMk id="30" creationId="{10E7B6BA-6A8B-30E0-A348-2F31C781BEFF}"/>
          </ac:picMkLst>
        </pc:picChg>
        <pc:picChg chg="del">
          <ac:chgData name="Roy Koushik MSc. Ph.D." userId="31b2d8c8-dea2-4ea3-813b-dde72ac1f786" providerId="ADAL" clId="{0C81A9E7-E7FD-4899-969A-F41FA6CE9AE9}" dt="2023-11-19T09:39:26.080" v="1400" actId="478"/>
          <ac:picMkLst>
            <pc:docMk/>
            <pc:sldMk cId="2725028710" sldId="486"/>
            <ac:picMk id="44" creationId="{2CD24AFC-A584-AF6A-917C-95862F6052E0}"/>
          </ac:picMkLst>
        </pc:picChg>
        <pc:picChg chg="del">
          <ac:chgData name="Roy Koushik MSc. Ph.D." userId="31b2d8c8-dea2-4ea3-813b-dde72ac1f786" providerId="ADAL" clId="{0C81A9E7-E7FD-4899-969A-F41FA6CE9AE9}" dt="2023-11-19T09:39:31.710" v="1403" actId="478"/>
          <ac:picMkLst>
            <pc:docMk/>
            <pc:sldMk cId="2725028710" sldId="486"/>
            <ac:picMk id="45" creationId="{4292225E-D713-FFEC-432A-30DFB83F1475}"/>
          </ac:picMkLst>
        </pc:picChg>
        <pc:picChg chg="del">
          <ac:chgData name="Roy Koushik MSc. Ph.D." userId="31b2d8c8-dea2-4ea3-813b-dde72ac1f786" providerId="ADAL" clId="{0C81A9E7-E7FD-4899-969A-F41FA6CE9AE9}" dt="2023-11-19T09:39:32.999" v="1404" actId="478"/>
          <ac:picMkLst>
            <pc:docMk/>
            <pc:sldMk cId="2725028710" sldId="486"/>
            <ac:picMk id="47" creationId="{77608933-9E01-0B07-34D4-E78971F3C0D9}"/>
          </ac:picMkLst>
        </pc:picChg>
        <pc:picChg chg="del">
          <ac:chgData name="Roy Koushik MSc. Ph.D." userId="31b2d8c8-dea2-4ea3-813b-dde72ac1f786" providerId="ADAL" clId="{0C81A9E7-E7FD-4899-969A-F41FA6CE9AE9}" dt="2023-11-19T09:39:34.607" v="1405" actId="478"/>
          <ac:picMkLst>
            <pc:docMk/>
            <pc:sldMk cId="2725028710" sldId="486"/>
            <ac:picMk id="50" creationId="{10AC0A59-DD50-348B-C195-641D6FED63A2}"/>
          </ac:picMkLst>
        </pc:picChg>
        <pc:picChg chg="mod">
          <ac:chgData name="Roy Koushik MSc. Ph.D." userId="31b2d8c8-dea2-4ea3-813b-dde72ac1f786" providerId="ADAL" clId="{0C81A9E7-E7FD-4899-969A-F41FA6CE9AE9}" dt="2023-11-19T09:52:35.157" v="1865" actId="1076"/>
          <ac:picMkLst>
            <pc:docMk/>
            <pc:sldMk cId="2725028710" sldId="486"/>
            <ac:picMk id="54" creationId="{90155404-40F7-B4EE-4722-5E425120333A}"/>
          </ac:picMkLst>
        </pc:picChg>
        <pc:cxnChg chg="add mod">
          <ac:chgData name="Roy Koushik MSc. Ph.D." userId="31b2d8c8-dea2-4ea3-813b-dde72ac1f786" providerId="ADAL" clId="{0C81A9E7-E7FD-4899-969A-F41FA6CE9AE9}" dt="2023-11-19T09:42:26.788" v="1497" actId="14100"/>
          <ac:cxnSpMkLst>
            <pc:docMk/>
            <pc:sldMk cId="2725028710" sldId="486"/>
            <ac:cxnSpMk id="4" creationId="{7AFC3197-4154-E889-19E6-3CF186195D70}"/>
          </ac:cxnSpMkLst>
        </pc:cxnChg>
        <pc:cxnChg chg="add mod">
          <ac:chgData name="Roy Koushik MSc. Ph.D." userId="31b2d8c8-dea2-4ea3-813b-dde72ac1f786" providerId="ADAL" clId="{0C81A9E7-E7FD-4899-969A-F41FA6CE9AE9}" dt="2023-11-19T09:43:05.297" v="1506" actId="14100"/>
          <ac:cxnSpMkLst>
            <pc:docMk/>
            <pc:sldMk cId="2725028710" sldId="486"/>
            <ac:cxnSpMk id="7" creationId="{E979798B-6F23-9ECD-58FA-8FC12C6D6932}"/>
          </ac:cxnSpMkLst>
        </pc:cxnChg>
      </pc:sldChg>
      <pc:sldChg chg="addSp delSp modSp add mod">
        <pc:chgData name="Roy Koushik MSc. Ph.D." userId="31b2d8c8-dea2-4ea3-813b-dde72ac1f786" providerId="ADAL" clId="{0C81A9E7-E7FD-4899-969A-F41FA6CE9AE9}" dt="2023-11-19T09:51:54.099" v="1859" actId="121"/>
        <pc:sldMkLst>
          <pc:docMk/>
          <pc:sldMk cId="2593462364" sldId="487"/>
        </pc:sldMkLst>
        <pc:spChg chg="add mod">
          <ac:chgData name="Roy Koushik MSc. Ph.D." userId="31b2d8c8-dea2-4ea3-813b-dde72ac1f786" providerId="ADAL" clId="{0C81A9E7-E7FD-4899-969A-F41FA6CE9AE9}" dt="2023-11-19T09:50:49.454" v="1817" actId="1076"/>
          <ac:spMkLst>
            <pc:docMk/>
            <pc:sldMk cId="2593462364" sldId="487"/>
            <ac:spMk id="2" creationId="{C0E41390-F4E8-2851-B37C-B1DC8C542DEA}"/>
          </ac:spMkLst>
        </pc:spChg>
        <pc:spChg chg="add mod">
          <ac:chgData name="Roy Koushik MSc. Ph.D." userId="31b2d8c8-dea2-4ea3-813b-dde72ac1f786" providerId="ADAL" clId="{0C81A9E7-E7FD-4899-969A-F41FA6CE9AE9}" dt="2023-11-19T09:50:26.646" v="1810" actId="1076"/>
          <ac:spMkLst>
            <pc:docMk/>
            <pc:sldMk cId="2593462364" sldId="487"/>
            <ac:spMk id="3" creationId="{AE9427EE-37AA-C452-C018-A7DF89EF46F2}"/>
          </ac:spMkLst>
        </pc:spChg>
        <pc:spChg chg="add mod">
          <ac:chgData name="Roy Koushik MSc. Ph.D." userId="31b2d8c8-dea2-4ea3-813b-dde72ac1f786" providerId="ADAL" clId="{0C81A9E7-E7FD-4899-969A-F41FA6CE9AE9}" dt="2023-11-19T09:51:45.190" v="1857" actId="207"/>
          <ac:spMkLst>
            <pc:docMk/>
            <pc:sldMk cId="2593462364" sldId="487"/>
            <ac:spMk id="4" creationId="{C8BD2AE0-F8D3-2971-78E3-2CEAB4ADA767}"/>
          </ac:spMkLst>
        </pc:spChg>
        <pc:spChg chg="del">
          <ac:chgData name="Roy Koushik MSc. Ph.D." userId="31b2d8c8-dea2-4ea3-813b-dde72ac1f786" providerId="ADAL" clId="{0C81A9E7-E7FD-4899-969A-F41FA6CE9AE9}" dt="2023-11-19T09:44:29.183" v="1595" actId="478"/>
          <ac:spMkLst>
            <pc:docMk/>
            <pc:sldMk cId="2593462364" sldId="487"/>
            <ac:spMk id="26" creationId="{35007186-2C3D-3622-3204-8E0FAEEFDFFE}"/>
          </ac:spMkLst>
        </pc:spChg>
        <pc:spChg chg="del">
          <ac:chgData name="Roy Koushik MSc. Ph.D." userId="31b2d8c8-dea2-4ea3-813b-dde72ac1f786" providerId="ADAL" clId="{0C81A9E7-E7FD-4899-969A-F41FA6CE9AE9}" dt="2023-11-19T09:44:27.634" v="1594" actId="478"/>
          <ac:spMkLst>
            <pc:docMk/>
            <pc:sldMk cId="2593462364" sldId="487"/>
            <ac:spMk id="27" creationId="{8E7C3791-6429-853A-9DA5-80B0D13F8CE3}"/>
          </ac:spMkLst>
        </pc:spChg>
        <pc:spChg chg="del">
          <ac:chgData name="Roy Koushik MSc. Ph.D." userId="31b2d8c8-dea2-4ea3-813b-dde72ac1f786" providerId="ADAL" clId="{0C81A9E7-E7FD-4899-969A-F41FA6CE9AE9}" dt="2023-11-19T09:44:24.686" v="1593" actId="478"/>
          <ac:spMkLst>
            <pc:docMk/>
            <pc:sldMk cId="2593462364" sldId="487"/>
            <ac:spMk id="28" creationId="{AA93FD47-46C9-2D62-5119-D868EC3C6686}"/>
          </ac:spMkLst>
        </pc:spChg>
        <pc:spChg chg="mod">
          <ac:chgData name="Roy Koushik MSc. Ph.D." userId="31b2d8c8-dea2-4ea3-813b-dde72ac1f786" providerId="ADAL" clId="{0C81A9E7-E7FD-4899-969A-F41FA6CE9AE9}" dt="2023-11-19T09:51:15.174" v="1820" actId="1076"/>
          <ac:spMkLst>
            <pc:docMk/>
            <pc:sldMk cId="2593462364" sldId="487"/>
            <ac:spMk id="29" creationId="{A23E140B-1E0D-80B6-F6C7-337AF26490D0}"/>
          </ac:spMkLst>
        </pc:spChg>
        <pc:spChg chg="mod">
          <ac:chgData name="Roy Koushik MSc. Ph.D." userId="31b2d8c8-dea2-4ea3-813b-dde72ac1f786" providerId="ADAL" clId="{0C81A9E7-E7FD-4899-969A-F41FA6CE9AE9}" dt="2023-11-19T09:45:35.990" v="1706" actId="20577"/>
          <ac:spMkLst>
            <pc:docMk/>
            <pc:sldMk cId="2593462364" sldId="487"/>
            <ac:spMk id="32" creationId="{FC093E63-EC96-E8E2-8FA2-1C89B73DCA05}"/>
          </ac:spMkLst>
        </pc:spChg>
        <pc:spChg chg="mod">
          <ac:chgData name="Roy Koushik MSc. Ph.D." userId="31b2d8c8-dea2-4ea3-813b-dde72ac1f786" providerId="ADAL" clId="{0C81A9E7-E7FD-4899-969A-F41FA6CE9AE9}" dt="2023-11-19T09:45:03.792" v="1647" actId="20577"/>
          <ac:spMkLst>
            <pc:docMk/>
            <pc:sldMk cId="2593462364" sldId="487"/>
            <ac:spMk id="33" creationId="{472E1C26-4A5B-9B8E-6451-E3DE4B2717E7}"/>
          </ac:spMkLst>
        </pc:spChg>
        <pc:spChg chg="mod">
          <ac:chgData name="Roy Koushik MSc. Ph.D." userId="31b2d8c8-dea2-4ea3-813b-dde72ac1f786" providerId="ADAL" clId="{0C81A9E7-E7FD-4899-969A-F41FA6CE9AE9}" dt="2023-11-19T09:45:24.947" v="1683" actId="20577"/>
          <ac:spMkLst>
            <pc:docMk/>
            <pc:sldMk cId="2593462364" sldId="487"/>
            <ac:spMk id="34" creationId="{3CF3C11A-AB51-65CA-2132-F90D0BAA4ADE}"/>
          </ac:spMkLst>
        </pc:spChg>
        <pc:spChg chg="mod">
          <ac:chgData name="Roy Koushik MSc. Ph.D." userId="31b2d8c8-dea2-4ea3-813b-dde72ac1f786" providerId="ADAL" clId="{0C81A9E7-E7FD-4899-969A-F41FA6CE9AE9}" dt="2023-11-19T09:51:54.099" v="1859" actId="121"/>
          <ac:spMkLst>
            <pc:docMk/>
            <pc:sldMk cId="2593462364" sldId="487"/>
            <ac:spMk id="35" creationId="{9FBEF881-1674-7D7F-506B-4BF0A7E1A562}"/>
          </ac:spMkLst>
        </pc:spChg>
        <pc:picChg chg="mod">
          <ac:chgData name="Roy Koushik MSc. Ph.D." userId="31b2d8c8-dea2-4ea3-813b-dde72ac1f786" providerId="ADAL" clId="{0C81A9E7-E7FD-4899-969A-F41FA6CE9AE9}" dt="2023-11-19T09:51:15.715" v="1821" actId="1076"/>
          <ac:picMkLst>
            <pc:docMk/>
            <pc:sldMk cId="2593462364" sldId="487"/>
            <ac:picMk id="5" creationId="{9D76851B-7C67-968E-6B31-58400CF66F26}"/>
          </ac:picMkLst>
        </pc:picChg>
        <pc:cxnChg chg="del">
          <ac:chgData name="Roy Koushik MSc. Ph.D." userId="31b2d8c8-dea2-4ea3-813b-dde72ac1f786" providerId="ADAL" clId="{0C81A9E7-E7FD-4899-969A-F41FA6CE9AE9}" dt="2023-11-19T09:44:21.825" v="1591" actId="478"/>
          <ac:cxnSpMkLst>
            <pc:docMk/>
            <pc:sldMk cId="2593462364" sldId="487"/>
            <ac:cxnSpMk id="22" creationId="{CE1FFC9E-9D6D-F2DF-2404-E456D0AFC00C}"/>
          </ac:cxnSpMkLst>
        </pc:cxnChg>
        <pc:cxnChg chg="del">
          <ac:chgData name="Roy Koushik MSc. Ph.D." userId="31b2d8c8-dea2-4ea3-813b-dde72ac1f786" providerId="ADAL" clId="{0C81A9E7-E7FD-4899-969A-F41FA6CE9AE9}" dt="2023-11-19T09:44:23.419" v="1592" actId="478"/>
          <ac:cxnSpMkLst>
            <pc:docMk/>
            <pc:sldMk cId="2593462364" sldId="487"/>
            <ac:cxnSpMk id="23" creationId="{9A863692-3967-8CFE-32A3-78AAF4E9820C}"/>
          </ac:cxnSpMkLst>
        </pc:cxnChg>
      </pc:sldChg>
      <pc:sldChg chg="delSp modSp add mod setBg delDesignElem">
        <pc:chgData name="Roy Koushik MSc. Ph.D." userId="31b2d8c8-dea2-4ea3-813b-dde72ac1f786" providerId="ADAL" clId="{0C81A9E7-E7FD-4899-969A-F41FA6CE9AE9}" dt="2023-11-19T10:43:27.635" v="2524" actId="113"/>
        <pc:sldMkLst>
          <pc:docMk/>
          <pc:sldMk cId="2572694178" sldId="488"/>
        </pc:sldMkLst>
        <pc:spChg chg="mod">
          <ac:chgData name="Roy Koushik MSc. Ph.D." userId="31b2d8c8-dea2-4ea3-813b-dde72ac1f786" providerId="ADAL" clId="{0C81A9E7-E7FD-4899-969A-F41FA6CE9AE9}" dt="2023-11-19T10:43:14.681" v="2523" actId="404"/>
          <ac:spMkLst>
            <pc:docMk/>
            <pc:sldMk cId="2572694178" sldId="488"/>
            <ac:spMk id="2" creationId="{9352EC4D-34B6-9570-FEE4-7F39836DF6AD}"/>
          </ac:spMkLst>
        </pc:spChg>
        <pc:spChg chg="mod">
          <ac:chgData name="Roy Koushik MSc. Ph.D." userId="31b2d8c8-dea2-4ea3-813b-dde72ac1f786" providerId="ADAL" clId="{0C81A9E7-E7FD-4899-969A-F41FA6CE9AE9}" dt="2023-11-19T10:43:27.635" v="2524" actId="113"/>
          <ac:spMkLst>
            <pc:docMk/>
            <pc:sldMk cId="2572694178" sldId="488"/>
            <ac:spMk id="9" creationId="{EB0AA635-05F5-2631-23CB-1A52413A4938}"/>
          </ac:spMkLst>
        </pc:spChg>
        <pc:spChg chg="del">
          <ac:chgData name="Roy Koushik MSc. Ph.D." userId="31b2d8c8-dea2-4ea3-813b-dde72ac1f786" providerId="ADAL" clId="{0C81A9E7-E7FD-4899-969A-F41FA6CE9AE9}" dt="2023-11-19T09:36:49.163" v="1389"/>
          <ac:spMkLst>
            <pc:docMk/>
            <pc:sldMk cId="2572694178" sldId="488"/>
            <ac:spMk id="11" creationId="{A51A0227-072A-4F5F-928C-E2C3E5CCD10C}"/>
          </ac:spMkLst>
        </pc:spChg>
        <pc:spChg chg="del">
          <ac:chgData name="Roy Koushik MSc. Ph.D." userId="31b2d8c8-dea2-4ea3-813b-dde72ac1f786" providerId="ADAL" clId="{0C81A9E7-E7FD-4899-969A-F41FA6CE9AE9}" dt="2023-11-19T09:36:49.163" v="1389"/>
          <ac:spMkLst>
            <pc:docMk/>
            <pc:sldMk cId="2572694178" sldId="488"/>
            <ac:spMk id="13" creationId="{35D99776-4B38-47DF-A302-11AD9AF87ACA}"/>
          </ac:spMkLst>
        </pc:spChg>
      </pc:sldChg>
      <pc:sldChg chg="delSp modSp add del mod">
        <pc:chgData name="Roy Koushik MSc. Ph.D." userId="31b2d8c8-dea2-4ea3-813b-dde72ac1f786" providerId="ADAL" clId="{0C81A9E7-E7FD-4899-969A-F41FA6CE9AE9}" dt="2023-11-28T05:13:15.213" v="2594" actId="47"/>
        <pc:sldMkLst>
          <pc:docMk/>
          <pc:sldMk cId="50428960" sldId="489"/>
        </pc:sldMkLst>
        <pc:spChg chg="mod">
          <ac:chgData name="Roy Koushik MSc. Ph.D." userId="31b2d8c8-dea2-4ea3-813b-dde72ac1f786" providerId="ADAL" clId="{0C81A9E7-E7FD-4899-969A-F41FA6CE9AE9}" dt="2023-11-28T05:12:51.359" v="2591" actId="20577"/>
          <ac:spMkLst>
            <pc:docMk/>
            <pc:sldMk cId="50428960" sldId="489"/>
            <ac:spMk id="2" creationId="{DB3BB73E-8102-2B44-62BD-948260D33069}"/>
          </ac:spMkLst>
        </pc:spChg>
        <pc:spChg chg="del">
          <ac:chgData name="Roy Koushik MSc. Ph.D." userId="31b2d8c8-dea2-4ea3-813b-dde72ac1f786" providerId="ADAL" clId="{0C81A9E7-E7FD-4899-969A-F41FA6CE9AE9}" dt="2023-11-28T05:12:56.627" v="2592" actId="478"/>
          <ac:spMkLst>
            <pc:docMk/>
            <pc:sldMk cId="50428960" sldId="489"/>
            <ac:spMk id="12" creationId="{D8568765-DB81-9BFC-94A5-349DB03BCB24}"/>
          </ac:spMkLst>
        </pc:spChg>
        <pc:grpChg chg="del">
          <ac:chgData name="Roy Koushik MSc. Ph.D." userId="31b2d8c8-dea2-4ea3-813b-dde72ac1f786" providerId="ADAL" clId="{0C81A9E7-E7FD-4899-969A-F41FA6CE9AE9}" dt="2023-11-28T05:12:56.627" v="2592" actId="478"/>
          <ac:grpSpMkLst>
            <pc:docMk/>
            <pc:sldMk cId="50428960" sldId="489"/>
            <ac:grpSpMk id="4" creationId="{AB2E23F7-D790-5495-E308-ACF826EF85D9}"/>
          </ac:grpSpMkLst>
        </pc:grpChg>
        <pc:picChg chg="del">
          <ac:chgData name="Roy Koushik MSc. Ph.D." userId="31b2d8c8-dea2-4ea3-813b-dde72ac1f786" providerId="ADAL" clId="{0C81A9E7-E7FD-4899-969A-F41FA6CE9AE9}" dt="2023-11-28T05:12:56.627" v="2592" actId="478"/>
          <ac:picMkLst>
            <pc:docMk/>
            <pc:sldMk cId="50428960" sldId="489"/>
            <ac:picMk id="10" creationId="{67B151F4-73A5-7B3F-973C-463FF5999093}"/>
          </ac:picMkLst>
        </pc:picChg>
      </pc:sldChg>
      <pc:sldChg chg="add del">
        <pc:chgData name="Roy Koushik MSc. Ph.D." userId="31b2d8c8-dea2-4ea3-813b-dde72ac1f786" providerId="ADAL" clId="{0C81A9E7-E7FD-4899-969A-F41FA6CE9AE9}" dt="2023-11-19T09:38:10.709" v="1393" actId="47"/>
        <pc:sldMkLst>
          <pc:docMk/>
          <pc:sldMk cId="3799149756" sldId="491"/>
        </pc:sldMkLst>
      </pc:sldChg>
    </pc:docChg>
  </pc:docChgLst>
  <pc:docChgLst>
    <pc:chgData name="Roy Koushik MSc. Ph.D." userId="31b2d8c8-dea2-4ea3-813b-dde72ac1f786" providerId="ADAL" clId="{0B3FEE54-BCBD-4313-AABF-7F31F6CD0B7D}"/>
    <pc:docChg chg="undo custSel addSld delSld modSld sldOrd">
      <pc:chgData name="Roy Koushik MSc. Ph.D." userId="31b2d8c8-dea2-4ea3-813b-dde72ac1f786" providerId="ADAL" clId="{0B3FEE54-BCBD-4313-AABF-7F31F6CD0B7D}" dt="2023-10-05T15:25:28.483" v="3122" actId="313"/>
      <pc:docMkLst>
        <pc:docMk/>
      </pc:docMkLst>
      <pc:sldChg chg="del">
        <pc:chgData name="Roy Koushik MSc. Ph.D." userId="31b2d8c8-dea2-4ea3-813b-dde72ac1f786" providerId="ADAL" clId="{0B3FEE54-BCBD-4313-AABF-7F31F6CD0B7D}" dt="2023-10-05T14:17:50.370" v="1909" actId="47"/>
        <pc:sldMkLst>
          <pc:docMk/>
          <pc:sldMk cId="3270040969" sldId="263"/>
        </pc:sldMkLst>
      </pc:sldChg>
      <pc:sldChg chg="delSp modSp mod modNotesTx">
        <pc:chgData name="Roy Koushik MSc. Ph.D." userId="31b2d8c8-dea2-4ea3-813b-dde72ac1f786" providerId="ADAL" clId="{0B3FEE54-BCBD-4313-AABF-7F31F6CD0B7D}" dt="2023-10-05T15:18:47.163" v="2954" actId="20577"/>
        <pc:sldMkLst>
          <pc:docMk/>
          <pc:sldMk cId="419138198" sldId="407"/>
        </pc:sldMkLst>
        <pc:spChg chg="mod">
          <ac:chgData name="Roy Koushik MSc. Ph.D." userId="31b2d8c8-dea2-4ea3-813b-dde72ac1f786" providerId="ADAL" clId="{0B3FEE54-BCBD-4313-AABF-7F31F6CD0B7D}" dt="2023-10-04T14:22:36.829" v="10" actId="1076"/>
          <ac:spMkLst>
            <pc:docMk/>
            <pc:sldMk cId="419138198" sldId="407"/>
            <ac:spMk id="2" creationId="{47DFC508-E2C8-D972-6844-E0C66A59A347}"/>
          </ac:spMkLst>
        </pc:spChg>
        <pc:spChg chg="del">
          <ac:chgData name="Roy Koushik MSc. Ph.D." userId="31b2d8c8-dea2-4ea3-813b-dde72ac1f786" providerId="ADAL" clId="{0B3FEE54-BCBD-4313-AABF-7F31F6CD0B7D}" dt="2023-10-04T14:22:19.373" v="4" actId="478"/>
          <ac:spMkLst>
            <pc:docMk/>
            <pc:sldMk cId="419138198" sldId="407"/>
            <ac:spMk id="5" creationId="{3E482700-ED25-3EBF-72CA-89FDE1583FA4}"/>
          </ac:spMkLst>
        </pc:spChg>
      </pc:sldChg>
      <pc:sldChg chg="del">
        <pc:chgData name="Roy Koushik MSc. Ph.D." userId="31b2d8c8-dea2-4ea3-813b-dde72ac1f786" providerId="ADAL" clId="{0B3FEE54-BCBD-4313-AABF-7F31F6CD0B7D}" dt="2023-10-05T14:17:50.370" v="1909" actId="47"/>
        <pc:sldMkLst>
          <pc:docMk/>
          <pc:sldMk cId="3620777950" sldId="408"/>
        </pc:sldMkLst>
      </pc:sldChg>
      <pc:sldChg chg="addSp delSp modSp mod ord">
        <pc:chgData name="Roy Koushik MSc. Ph.D." userId="31b2d8c8-dea2-4ea3-813b-dde72ac1f786" providerId="ADAL" clId="{0B3FEE54-BCBD-4313-AABF-7F31F6CD0B7D}" dt="2023-10-05T07:53:13.491" v="1153" actId="478"/>
        <pc:sldMkLst>
          <pc:docMk/>
          <pc:sldMk cId="2484095316" sldId="409"/>
        </pc:sldMkLst>
        <pc:spChg chg="mod">
          <ac:chgData name="Roy Koushik MSc. Ph.D." userId="31b2d8c8-dea2-4ea3-813b-dde72ac1f786" providerId="ADAL" clId="{0B3FEE54-BCBD-4313-AABF-7F31F6CD0B7D}" dt="2023-10-05T07:49:31.578" v="1115" actId="6549"/>
          <ac:spMkLst>
            <pc:docMk/>
            <pc:sldMk cId="2484095316" sldId="409"/>
            <ac:spMk id="4" creationId="{08F3F356-BC8B-803D-4314-CC05158E5EB5}"/>
          </ac:spMkLst>
        </pc:spChg>
        <pc:spChg chg="add mod">
          <ac:chgData name="Roy Koushik MSc. Ph.D." userId="31b2d8c8-dea2-4ea3-813b-dde72ac1f786" providerId="ADAL" clId="{0B3FEE54-BCBD-4313-AABF-7F31F6CD0B7D}" dt="2023-10-04T14:43:56.509" v="411" actId="20577"/>
          <ac:spMkLst>
            <pc:docMk/>
            <pc:sldMk cId="2484095316" sldId="409"/>
            <ac:spMk id="9" creationId="{85283FFD-667F-1047-ACA3-FBC79EA577B3}"/>
          </ac:spMkLst>
        </pc:spChg>
        <pc:spChg chg="del">
          <ac:chgData name="Roy Koushik MSc. Ph.D." userId="31b2d8c8-dea2-4ea3-813b-dde72ac1f786" providerId="ADAL" clId="{0B3FEE54-BCBD-4313-AABF-7F31F6CD0B7D}" dt="2023-10-04T14:22:55.771" v="23" actId="478"/>
          <ac:spMkLst>
            <pc:docMk/>
            <pc:sldMk cId="2484095316" sldId="409"/>
            <ac:spMk id="10" creationId="{5AAF92D3-8AFB-572D-4611-A1B4EA991DE0}"/>
          </ac:spMkLst>
        </pc:spChg>
        <pc:spChg chg="del">
          <ac:chgData name="Roy Koushik MSc. Ph.D." userId="31b2d8c8-dea2-4ea3-813b-dde72ac1f786" providerId="ADAL" clId="{0B3FEE54-BCBD-4313-AABF-7F31F6CD0B7D}" dt="2023-10-04T14:22:55.771" v="23" actId="478"/>
          <ac:spMkLst>
            <pc:docMk/>
            <pc:sldMk cId="2484095316" sldId="409"/>
            <ac:spMk id="11" creationId="{A81463C7-E407-4E20-718F-119C7233AD7D}"/>
          </ac:spMkLst>
        </pc:spChg>
        <pc:spChg chg="del">
          <ac:chgData name="Roy Koushik MSc. Ph.D." userId="31b2d8c8-dea2-4ea3-813b-dde72ac1f786" providerId="ADAL" clId="{0B3FEE54-BCBD-4313-AABF-7F31F6CD0B7D}" dt="2023-10-04T14:22:55.771" v="23" actId="478"/>
          <ac:spMkLst>
            <pc:docMk/>
            <pc:sldMk cId="2484095316" sldId="409"/>
            <ac:spMk id="12" creationId="{A3E4103E-9282-ED9F-9593-86FD2C5D28A2}"/>
          </ac:spMkLst>
        </pc:spChg>
        <pc:spChg chg="del">
          <ac:chgData name="Roy Koushik MSc. Ph.D." userId="31b2d8c8-dea2-4ea3-813b-dde72ac1f786" providerId="ADAL" clId="{0B3FEE54-BCBD-4313-AABF-7F31F6CD0B7D}" dt="2023-10-04T14:22:55.771" v="23" actId="478"/>
          <ac:spMkLst>
            <pc:docMk/>
            <pc:sldMk cId="2484095316" sldId="409"/>
            <ac:spMk id="14" creationId="{2D1FA8D6-824F-518E-056C-91158730166A}"/>
          </ac:spMkLst>
        </pc:spChg>
        <pc:spChg chg="del">
          <ac:chgData name="Roy Koushik MSc. Ph.D." userId="31b2d8c8-dea2-4ea3-813b-dde72ac1f786" providerId="ADAL" clId="{0B3FEE54-BCBD-4313-AABF-7F31F6CD0B7D}" dt="2023-10-04T14:22:55.771" v="23" actId="478"/>
          <ac:spMkLst>
            <pc:docMk/>
            <pc:sldMk cId="2484095316" sldId="409"/>
            <ac:spMk id="17" creationId="{B979B3ED-B946-6B32-8161-D8F8D98EBFE9}"/>
          </ac:spMkLst>
        </pc:spChg>
        <pc:spChg chg="del">
          <ac:chgData name="Roy Koushik MSc. Ph.D." userId="31b2d8c8-dea2-4ea3-813b-dde72ac1f786" providerId="ADAL" clId="{0B3FEE54-BCBD-4313-AABF-7F31F6CD0B7D}" dt="2023-10-04T14:22:55.771" v="23" actId="478"/>
          <ac:spMkLst>
            <pc:docMk/>
            <pc:sldMk cId="2484095316" sldId="409"/>
            <ac:spMk id="19" creationId="{BDCF3CE8-B3CC-748A-1CE2-828F45555619}"/>
          </ac:spMkLst>
        </pc:spChg>
        <pc:spChg chg="del">
          <ac:chgData name="Roy Koushik MSc. Ph.D." userId="31b2d8c8-dea2-4ea3-813b-dde72ac1f786" providerId="ADAL" clId="{0B3FEE54-BCBD-4313-AABF-7F31F6CD0B7D}" dt="2023-10-04T14:22:55.771" v="23" actId="478"/>
          <ac:spMkLst>
            <pc:docMk/>
            <pc:sldMk cId="2484095316" sldId="409"/>
            <ac:spMk id="20" creationId="{29BD31D5-2FB1-B815-5B67-A6DBEDD7CA36}"/>
          </ac:spMkLst>
        </pc:spChg>
        <pc:spChg chg="del">
          <ac:chgData name="Roy Koushik MSc. Ph.D." userId="31b2d8c8-dea2-4ea3-813b-dde72ac1f786" providerId="ADAL" clId="{0B3FEE54-BCBD-4313-AABF-7F31F6CD0B7D}" dt="2023-10-04T14:22:55.771" v="23" actId="478"/>
          <ac:spMkLst>
            <pc:docMk/>
            <pc:sldMk cId="2484095316" sldId="409"/>
            <ac:spMk id="21" creationId="{C4EA7E65-FA04-6DB3-806A-DCA4B52B75FF}"/>
          </ac:spMkLst>
        </pc:spChg>
        <pc:spChg chg="del">
          <ac:chgData name="Roy Koushik MSc. Ph.D." userId="31b2d8c8-dea2-4ea3-813b-dde72ac1f786" providerId="ADAL" clId="{0B3FEE54-BCBD-4313-AABF-7F31F6CD0B7D}" dt="2023-10-04T14:22:55.771" v="23" actId="478"/>
          <ac:spMkLst>
            <pc:docMk/>
            <pc:sldMk cId="2484095316" sldId="409"/>
            <ac:spMk id="26" creationId="{6D127861-56C8-8119-9DCA-DF61ED6F32F4}"/>
          </ac:spMkLst>
        </pc:spChg>
        <pc:spChg chg="del">
          <ac:chgData name="Roy Koushik MSc. Ph.D." userId="31b2d8c8-dea2-4ea3-813b-dde72ac1f786" providerId="ADAL" clId="{0B3FEE54-BCBD-4313-AABF-7F31F6CD0B7D}" dt="2023-10-04T14:22:55.771" v="23" actId="478"/>
          <ac:spMkLst>
            <pc:docMk/>
            <pc:sldMk cId="2484095316" sldId="409"/>
            <ac:spMk id="28" creationId="{4230F7F4-87E7-FD5B-471B-E1AEC1452BE3}"/>
          </ac:spMkLst>
        </pc:spChg>
        <pc:spChg chg="del">
          <ac:chgData name="Roy Koushik MSc. Ph.D." userId="31b2d8c8-dea2-4ea3-813b-dde72ac1f786" providerId="ADAL" clId="{0B3FEE54-BCBD-4313-AABF-7F31F6CD0B7D}" dt="2023-10-04T14:22:55.771" v="23" actId="478"/>
          <ac:spMkLst>
            <pc:docMk/>
            <pc:sldMk cId="2484095316" sldId="409"/>
            <ac:spMk id="29" creationId="{300EF932-5522-2127-82B3-C060B036F139}"/>
          </ac:spMkLst>
        </pc:spChg>
        <pc:spChg chg="del">
          <ac:chgData name="Roy Koushik MSc. Ph.D." userId="31b2d8c8-dea2-4ea3-813b-dde72ac1f786" providerId="ADAL" clId="{0B3FEE54-BCBD-4313-AABF-7F31F6CD0B7D}" dt="2023-10-04T14:22:55.771" v="23" actId="478"/>
          <ac:spMkLst>
            <pc:docMk/>
            <pc:sldMk cId="2484095316" sldId="409"/>
            <ac:spMk id="30" creationId="{88D92EA5-5477-7685-CAFC-16DFC0974F4E}"/>
          </ac:spMkLst>
        </pc:spChg>
        <pc:spChg chg="del">
          <ac:chgData name="Roy Koushik MSc. Ph.D." userId="31b2d8c8-dea2-4ea3-813b-dde72ac1f786" providerId="ADAL" clId="{0B3FEE54-BCBD-4313-AABF-7F31F6CD0B7D}" dt="2023-10-04T14:22:55.771" v="23" actId="478"/>
          <ac:spMkLst>
            <pc:docMk/>
            <pc:sldMk cId="2484095316" sldId="409"/>
            <ac:spMk id="31" creationId="{C1EE59F1-D59E-B96B-C734-E3782586A96F}"/>
          </ac:spMkLst>
        </pc:spChg>
        <pc:spChg chg="del">
          <ac:chgData name="Roy Koushik MSc. Ph.D." userId="31b2d8c8-dea2-4ea3-813b-dde72ac1f786" providerId="ADAL" clId="{0B3FEE54-BCBD-4313-AABF-7F31F6CD0B7D}" dt="2023-10-04T14:22:55.771" v="23" actId="478"/>
          <ac:spMkLst>
            <pc:docMk/>
            <pc:sldMk cId="2484095316" sldId="409"/>
            <ac:spMk id="32" creationId="{A81090B0-0F44-1D93-E924-54EF43989CC5}"/>
          </ac:spMkLst>
        </pc:spChg>
        <pc:graphicFrameChg chg="add del mod modGraphic">
          <ac:chgData name="Roy Koushik MSc. Ph.D." userId="31b2d8c8-dea2-4ea3-813b-dde72ac1f786" providerId="ADAL" clId="{0B3FEE54-BCBD-4313-AABF-7F31F6CD0B7D}" dt="2023-10-05T07:53:13.491" v="1153" actId="478"/>
          <ac:graphicFrameMkLst>
            <pc:docMk/>
            <pc:sldMk cId="2484095316" sldId="409"/>
            <ac:graphicFrameMk id="5" creationId="{0CBDFCE6-71BF-D1E9-711A-9F5E759887CE}"/>
          </ac:graphicFrameMkLst>
        </pc:graphicFrameChg>
        <pc:picChg chg="add mod">
          <ac:chgData name="Roy Koushik MSc. Ph.D." userId="31b2d8c8-dea2-4ea3-813b-dde72ac1f786" providerId="ADAL" clId="{0B3FEE54-BCBD-4313-AABF-7F31F6CD0B7D}" dt="2023-10-04T14:35:35.202" v="235" actId="1076"/>
          <ac:picMkLst>
            <pc:docMk/>
            <pc:sldMk cId="2484095316" sldId="409"/>
            <ac:picMk id="2" creationId="{01E359A6-EABA-3642-847B-D286791406F9}"/>
          </ac:picMkLst>
        </pc:picChg>
        <pc:picChg chg="add mod">
          <ac:chgData name="Roy Koushik MSc. Ph.D." userId="31b2d8c8-dea2-4ea3-813b-dde72ac1f786" providerId="ADAL" clId="{0B3FEE54-BCBD-4313-AABF-7F31F6CD0B7D}" dt="2023-10-04T14:35:29.905" v="232" actId="1076"/>
          <ac:picMkLst>
            <pc:docMk/>
            <pc:sldMk cId="2484095316" sldId="409"/>
            <ac:picMk id="3" creationId="{3AE46641-545E-3EF9-3921-F8357DC0BA46}"/>
          </ac:picMkLst>
        </pc:picChg>
        <pc:picChg chg="add del mod">
          <ac:chgData name="Roy Koushik MSc. Ph.D." userId="31b2d8c8-dea2-4ea3-813b-dde72ac1f786" providerId="ADAL" clId="{0B3FEE54-BCBD-4313-AABF-7F31F6CD0B7D}" dt="2023-10-04T14:26:23.599" v="44"/>
          <ac:picMkLst>
            <pc:docMk/>
            <pc:sldMk cId="2484095316" sldId="409"/>
            <ac:picMk id="5" creationId="{7727F31E-A9CA-3869-2358-7DDEC9871654}"/>
          </ac:picMkLst>
        </pc:picChg>
        <pc:picChg chg="del">
          <ac:chgData name="Roy Koushik MSc. Ph.D." userId="31b2d8c8-dea2-4ea3-813b-dde72ac1f786" providerId="ADAL" clId="{0B3FEE54-BCBD-4313-AABF-7F31F6CD0B7D}" dt="2023-10-04T14:22:55.771" v="23" actId="478"/>
          <ac:picMkLst>
            <pc:docMk/>
            <pc:sldMk cId="2484095316" sldId="409"/>
            <ac:picMk id="6" creationId="{3ED65516-D49B-A0B5-8091-507C761043E0}"/>
          </ac:picMkLst>
        </pc:picChg>
        <pc:picChg chg="del">
          <ac:chgData name="Roy Koushik MSc. Ph.D." userId="31b2d8c8-dea2-4ea3-813b-dde72ac1f786" providerId="ADAL" clId="{0B3FEE54-BCBD-4313-AABF-7F31F6CD0B7D}" dt="2023-10-04T14:22:55.771" v="23" actId="478"/>
          <ac:picMkLst>
            <pc:docMk/>
            <pc:sldMk cId="2484095316" sldId="409"/>
            <ac:picMk id="7" creationId="{4C4F3935-91CB-150F-87AA-81CE308DB2A9}"/>
          </ac:picMkLst>
        </pc:picChg>
        <pc:picChg chg="add mod">
          <ac:chgData name="Roy Koushik MSc. Ph.D." userId="31b2d8c8-dea2-4ea3-813b-dde72ac1f786" providerId="ADAL" clId="{0B3FEE54-BCBD-4313-AABF-7F31F6CD0B7D}" dt="2023-10-04T14:35:32.466" v="233" actId="1076"/>
          <ac:picMkLst>
            <pc:docMk/>
            <pc:sldMk cId="2484095316" sldId="409"/>
            <ac:picMk id="8" creationId="{D93EA09C-3FC4-9C28-6E5C-7C29455BA143}"/>
          </ac:picMkLst>
        </pc:picChg>
        <pc:picChg chg="add mod">
          <ac:chgData name="Roy Koushik MSc. Ph.D." userId="31b2d8c8-dea2-4ea3-813b-dde72ac1f786" providerId="ADAL" clId="{0B3FEE54-BCBD-4313-AABF-7F31F6CD0B7D}" dt="2023-10-05T07:51:18.549" v="1122" actId="1076"/>
          <ac:picMkLst>
            <pc:docMk/>
            <pc:sldMk cId="2484095316" sldId="409"/>
            <ac:picMk id="1026" creationId="{481D1D55-585A-F77F-8CA4-03371E389470}"/>
          </ac:picMkLst>
        </pc:picChg>
        <pc:picChg chg="add mod">
          <ac:chgData name="Roy Koushik MSc. Ph.D." userId="31b2d8c8-dea2-4ea3-813b-dde72ac1f786" providerId="ADAL" clId="{0B3FEE54-BCBD-4313-AABF-7F31F6CD0B7D}" dt="2023-10-04T14:42:07.944" v="328" actId="1076"/>
          <ac:picMkLst>
            <pc:docMk/>
            <pc:sldMk cId="2484095316" sldId="409"/>
            <ac:picMk id="1028" creationId="{C233E50A-FBF5-3736-A8F9-BBF3B114AFA8}"/>
          </ac:picMkLst>
        </pc:picChg>
      </pc:sldChg>
      <pc:sldChg chg="del">
        <pc:chgData name="Roy Koushik MSc. Ph.D." userId="31b2d8c8-dea2-4ea3-813b-dde72ac1f786" providerId="ADAL" clId="{0B3FEE54-BCBD-4313-AABF-7F31F6CD0B7D}" dt="2023-10-05T14:17:50.370" v="1909" actId="47"/>
        <pc:sldMkLst>
          <pc:docMk/>
          <pc:sldMk cId="622611133" sldId="410"/>
        </pc:sldMkLst>
      </pc:sldChg>
      <pc:sldChg chg="del">
        <pc:chgData name="Roy Koushik MSc. Ph.D." userId="31b2d8c8-dea2-4ea3-813b-dde72ac1f786" providerId="ADAL" clId="{0B3FEE54-BCBD-4313-AABF-7F31F6CD0B7D}" dt="2023-10-05T14:17:50.370" v="1909" actId="47"/>
        <pc:sldMkLst>
          <pc:docMk/>
          <pc:sldMk cId="906348828" sldId="411"/>
        </pc:sldMkLst>
      </pc:sldChg>
      <pc:sldChg chg="del">
        <pc:chgData name="Roy Koushik MSc. Ph.D." userId="31b2d8c8-dea2-4ea3-813b-dde72ac1f786" providerId="ADAL" clId="{0B3FEE54-BCBD-4313-AABF-7F31F6CD0B7D}" dt="2023-10-05T14:17:50.370" v="1909" actId="47"/>
        <pc:sldMkLst>
          <pc:docMk/>
          <pc:sldMk cId="419329798" sldId="412"/>
        </pc:sldMkLst>
      </pc:sldChg>
      <pc:sldChg chg="del">
        <pc:chgData name="Roy Koushik MSc. Ph.D." userId="31b2d8c8-dea2-4ea3-813b-dde72ac1f786" providerId="ADAL" clId="{0B3FEE54-BCBD-4313-AABF-7F31F6CD0B7D}" dt="2023-10-05T14:17:50.370" v="1909" actId="47"/>
        <pc:sldMkLst>
          <pc:docMk/>
          <pc:sldMk cId="1270169419" sldId="413"/>
        </pc:sldMkLst>
      </pc:sldChg>
      <pc:sldChg chg="del">
        <pc:chgData name="Roy Koushik MSc. Ph.D." userId="31b2d8c8-dea2-4ea3-813b-dde72ac1f786" providerId="ADAL" clId="{0B3FEE54-BCBD-4313-AABF-7F31F6CD0B7D}" dt="2023-10-05T14:17:50.370" v="1909" actId="47"/>
        <pc:sldMkLst>
          <pc:docMk/>
          <pc:sldMk cId="3193573818" sldId="414"/>
        </pc:sldMkLst>
      </pc:sldChg>
      <pc:sldChg chg="del">
        <pc:chgData name="Roy Koushik MSc. Ph.D." userId="31b2d8c8-dea2-4ea3-813b-dde72ac1f786" providerId="ADAL" clId="{0B3FEE54-BCBD-4313-AABF-7F31F6CD0B7D}" dt="2023-10-05T14:17:50.370" v="1909" actId="47"/>
        <pc:sldMkLst>
          <pc:docMk/>
          <pc:sldMk cId="4237971243" sldId="415"/>
        </pc:sldMkLst>
      </pc:sldChg>
      <pc:sldChg chg="del">
        <pc:chgData name="Roy Koushik MSc. Ph.D." userId="31b2d8c8-dea2-4ea3-813b-dde72ac1f786" providerId="ADAL" clId="{0B3FEE54-BCBD-4313-AABF-7F31F6CD0B7D}" dt="2023-10-05T14:17:50.370" v="1909" actId="47"/>
        <pc:sldMkLst>
          <pc:docMk/>
          <pc:sldMk cId="1962299446" sldId="416"/>
        </pc:sldMkLst>
      </pc:sldChg>
      <pc:sldChg chg="del">
        <pc:chgData name="Roy Koushik MSc. Ph.D." userId="31b2d8c8-dea2-4ea3-813b-dde72ac1f786" providerId="ADAL" clId="{0B3FEE54-BCBD-4313-AABF-7F31F6CD0B7D}" dt="2023-10-05T14:17:50.370" v="1909" actId="47"/>
        <pc:sldMkLst>
          <pc:docMk/>
          <pc:sldMk cId="2903425068" sldId="417"/>
        </pc:sldMkLst>
      </pc:sldChg>
      <pc:sldChg chg="addSp delSp modSp mod">
        <pc:chgData name="Roy Koushik MSc. Ph.D." userId="31b2d8c8-dea2-4ea3-813b-dde72ac1f786" providerId="ADAL" clId="{0B3FEE54-BCBD-4313-AABF-7F31F6CD0B7D}" dt="2023-10-05T15:18:35.347" v="2953" actId="1076"/>
        <pc:sldMkLst>
          <pc:docMk/>
          <pc:sldMk cId="75431709" sldId="418"/>
        </pc:sldMkLst>
        <pc:spChg chg="mod">
          <ac:chgData name="Roy Koushik MSc. Ph.D." userId="31b2d8c8-dea2-4ea3-813b-dde72ac1f786" providerId="ADAL" clId="{0B3FEE54-BCBD-4313-AABF-7F31F6CD0B7D}" dt="2023-10-05T15:17:02.754" v="2924" actId="1076"/>
          <ac:spMkLst>
            <pc:docMk/>
            <pc:sldMk cId="75431709" sldId="418"/>
            <ac:spMk id="20" creationId="{D64BE582-65AE-DB9E-59B5-B7A4AD025D90}"/>
          </ac:spMkLst>
        </pc:spChg>
        <pc:picChg chg="add mod">
          <ac:chgData name="Roy Koushik MSc. Ph.D." userId="31b2d8c8-dea2-4ea3-813b-dde72ac1f786" providerId="ADAL" clId="{0B3FEE54-BCBD-4313-AABF-7F31F6CD0B7D}" dt="2023-10-05T15:17:45.795" v="2940" actId="1076"/>
          <ac:picMkLst>
            <pc:docMk/>
            <pc:sldMk cId="75431709" sldId="418"/>
            <ac:picMk id="2" creationId="{25698880-EB67-2012-5E81-003C3E5E1E94}"/>
          </ac:picMkLst>
        </pc:picChg>
        <pc:picChg chg="add mod modCrop">
          <ac:chgData name="Roy Koushik MSc. Ph.D." userId="31b2d8c8-dea2-4ea3-813b-dde72ac1f786" providerId="ADAL" clId="{0B3FEE54-BCBD-4313-AABF-7F31F6CD0B7D}" dt="2023-10-05T15:18:27.539" v="2950" actId="1076"/>
          <ac:picMkLst>
            <pc:docMk/>
            <pc:sldMk cId="75431709" sldId="418"/>
            <ac:picMk id="3" creationId="{4B5FCE41-9E96-6974-E0C3-CFBFAB322BCC}"/>
          </ac:picMkLst>
        </pc:picChg>
        <pc:picChg chg="add mod">
          <ac:chgData name="Roy Koushik MSc. Ph.D." userId="31b2d8c8-dea2-4ea3-813b-dde72ac1f786" providerId="ADAL" clId="{0B3FEE54-BCBD-4313-AABF-7F31F6CD0B7D}" dt="2023-10-05T15:17:43.651" v="2939" actId="1076"/>
          <ac:picMkLst>
            <pc:docMk/>
            <pc:sldMk cId="75431709" sldId="418"/>
            <ac:picMk id="4" creationId="{BA82AB2A-B81F-0DEB-FDC2-AEDE20076E71}"/>
          </ac:picMkLst>
        </pc:picChg>
        <pc:picChg chg="add mod">
          <ac:chgData name="Roy Koushik MSc. Ph.D." userId="31b2d8c8-dea2-4ea3-813b-dde72ac1f786" providerId="ADAL" clId="{0B3FEE54-BCBD-4313-AABF-7F31F6CD0B7D}" dt="2023-10-05T15:18:31.139" v="2951" actId="1076"/>
          <ac:picMkLst>
            <pc:docMk/>
            <pc:sldMk cId="75431709" sldId="418"/>
            <ac:picMk id="5" creationId="{5F2A786C-CE72-F236-3E9C-C7D4505E9576}"/>
          </ac:picMkLst>
        </pc:picChg>
        <pc:picChg chg="del">
          <ac:chgData name="Roy Koushik MSc. Ph.D." userId="31b2d8c8-dea2-4ea3-813b-dde72ac1f786" providerId="ADAL" clId="{0B3FEE54-BCBD-4313-AABF-7F31F6CD0B7D}" dt="2023-10-05T15:04:37.453" v="2794" actId="478"/>
          <ac:picMkLst>
            <pc:docMk/>
            <pc:sldMk cId="75431709" sldId="418"/>
            <ac:picMk id="6" creationId="{EFDC2E80-A663-8C77-5DA6-5E58AC088CE0}"/>
          </ac:picMkLst>
        </pc:picChg>
        <pc:picChg chg="del">
          <ac:chgData name="Roy Koushik MSc. Ph.D." userId="31b2d8c8-dea2-4ea3-813b-dde72ac1f786" providerId="ADAL" clId="{0B3FEE54-BCBD-4313-AABF-7F31F6CD0B7D}" dt="2023-10-05T15:04:38.803" v="2795" actId="478"/>
          <ac:picMkLst>
            <pc:docMk/>
            <pc:sldMk cId="75431709" sldId="418"/>
            <ac:picMk id="7" creationId="{FBADFDE4-F13F-F42E-A5D3-D221A0D95E20}"/>
          </ac:picMkLst>
        </pc:picChg>
        <pc:picChg chg="del">
          <ac:chgData name="Roy Koushik MSc. Ph.D." userId="31b2d8c8-dea2-4ea3-813b-dde72ac1f786" providerId="ADAL" clId="{0B3FEE54-BCBD-4313-AABF-7F31F6CD0B7D}" dt="2023-10-05T15:04:32.446" v="2791" actId="478"/>
          <ac:picMkLst>
            <pc:docMk/>
            <pc:sldMk cId="75431709" sldId="418"/>
            <ac:picMk id="8" creationId="{1049D029-279C-82FE-E960-15CB3EC0D4B1}"/>
          </ac:picMkLst>
        </pc:picChg>
        <pc:picChg chg="del mod">
          <ac:chgData name="Roy Koushik MSc. Ph.D." userId="31b2d8c8-dea2-4ea3-813b-dde72ac1f786" providerId="ADAL" clId="{0B3FEE54-BCBD-4313-AABF-7F31F6CD0B7D}" dt="2023-10-05T15:06:34.240" v="2813" actId="478"/>
          <ac:picMkLst>
            <pc:docMk/>
            <pc:sldMk cId="75431709" sldId="418"/>
            <ac:picMk id="9" creationId="{F0E6060E-737A-E8F3-11CA-B540EE10242E}"/>
          </ac:picMkLst>
        </pc:picChg>
        <pc:picChg chg="add mod">
          <ac:chgData name="Roy Koushik MSc. Ph.D." userId="31b2d8c8-dea2-4ea3-813b-dde72ac1f786" providerId="ADAL" clId="{0B3FEE54-BCBD-4313-AABF-7F31F6CD0B7D}" dt="2023-10-05T15:18:35.347" v="2953" actId="1076"/>
          <ac:picMkLst>
            <pc:docMk/>
            <pc:sldMk cId="75431709" sldId="418"/>
            <ac:picMk id="10" creationId="{B2C9A431-B005-8979-2FFA-426E667C3668}"/>
          </ac:picMkLst>
        </pc:picChg>
        <pc:picChg chg="mod">
          <ac:chgData name="Roy Koushik MSc. Ph.D." userId="31b2d8c8-dea2-4ea3-813b-dde72ac1f786" providerId="ADAL" clId="{0B3FEE54-BCBD-4313-AABF-7F31F6CD0B7D}" dt="2023-10-05T15:18:23.218" v="2949" actId="1076"/>
          <ac:picMkLst>
            <pc:docMk/>
            <pc:sldMk cId="75431709" sldId="418"/>
            <ac:picMk id="11" creationId="{E100B14B-1394-09D8-1960-589192E83DA8}"/>
          </ac:picMkLst>
        </pc:picChg>
        <pc:picChg chg="add mod">
          <ac:chgData name="Roy Koushik MSc. Ph.D." userId="31b2d8c8-dea2-4ea3-813b-dde72ac1f786" providerId="ADAL" clId="{0B3FEE54-BCBD-4313-AABF-7F31F6CD0B7D}" dt="2023-10-05T15:14:16.261" v="2901" actId="14100"/>
          <ac:picMkLst>
            <pc:docMk/>
            <pc:sldMk cId="75431709" sldId="418"/>
            <ac:picMk id="12" creationId="{F34DBACD-4899-F633-6476-2D08673D7753}"/>
          </ac:picMkLst>
        </pc:picChg>
        <pc:picChg chg="mod ord">
          <ac:chgData name="Roy Koushik MSc. Ph.D." userId="31b2d8c8-dea2-4ea3-813b-dde72ac1f786" providerId="ADAL" clId="{0B3FEE54-BCBD-4313-AABF-7F31F6CD0B7D}" dt="2023-10-05T15:12:24.172" v="2868" actId="1076"/>
          <ac:picMkLst>
            <pc:docMk/>
            <pc:sldMk cId="75431709" sldId="418"/>
            <ac:picMk id="13" creationId="{7C948279-4861-9C28-A6D6-853DB408DD2D}"/>
          </ac:picMkLst>
        </pc:picChg>
        <pc:picChg chg="add mod">
          <ac:chgData name="Roy Koushik MSc. Ph.D." userId="31b2d8c8-dea2-4ea3-813b-dde72ac1f786" providerId="ADAL" clId="{0B3FEE54-BCBD-4313-AABF-7F31F6CD0B7D}" dt="2023-10-05T15:17:16.428" v="2928" actId="1076"/>
          <ac:picMkLst>
            <pc:docMk/>
            <pc:sldMk cId="75431709" sldId="418"/>
            <ac:picMk id="14" creationId="{B8E36ECF-2339-A44B-972C-C33E3731540A}"/>
          </ac:picMkLst>
        </pc:picChg>
        <pc:picChg chg="del mod">
          <ac:chgData name="Roy Koushik MSc. Ph.D." userId="31b2d8c8-dea2-4ea3-813b-dde72ac1f786" providerId="ADAL" clId="{0B3FEE54-BCBD-4313-AABF-7F31F6CD0B7D}" dt="2023-10-05T15:06:36.270" v="2816" actId="478"/>
          <ac:picMkLst>
            <pc:docMk/>
            <pc:sldMk cId="75431709" sldId="418"/>
            <ac:picMk id="15" creationId="{6EA3F07B-E536-F41B-D4DE-B65648FB2553}"/>
          </ac:picMkLst>
        </pc:picChg>
        <pc:picChg chg="add mod">
          <ac:chgData name="Roy Koushik MSc. Ph.D." userId="31b2d8c8-dea2-4ea3-813b-dde72ac1f786" providerId="ADAL" clId="{0B3FEE54-BCBD-4313-AABF-7F31F6CD0B7D}" dt="2023-10-05T15:18:33.778" v="2952" actId="1076"/>
          <ac:picMkLst>
            <pc:docMk/>
            <pc:sldMk cId="75431709" sldId="418"/>
            <ac:picMk id="16" creationId="{3A6E6B62-27C3-EA24-3007-AD243BC5A711}"/>
          </ac:picMkLst>
        </pc:picChg>
        <pc:picChg chg="del">
          <ac:chgData name="Roy Koushik MSc. Ph.D." userId="31b2d8c8-dea2-4ea3-813b-dde72ac1f786" providerId="ADAL" clId="{0B3FEE54-BCBD-4313-AABF-7F31F6CD0B7D}" dt="2023-10-05T15:06:35.684" v="2815" actId="478"/>
          <ac:picMkLst>
            <pc:docMk/>
            <pc:sldMk cId="75431709" sldId="418"/>
            <ac:picMk id="17" creationId="{FCA1E0B9-2124-2511-0C71-54E3C07947B5}"/>
          </ac:picMkLst>
        </pc:picChg>
        <pc:picChg chg="del">
          <ac:chgData name="Roy Koushik MSc. Ph.D." userId="31b2d8c8-dea2-4ea3-813b-dde72ac1f786" providerId="ADAL" clId="{0B3FEE54-BCBD-4313-AABF-7F31F6CD0B7D}" dt="2023-10-05T15:04:35.260" v="2792" actId="478"/>
          <ac:picMkLst>
            <pc:docMk/>
            <pc:sldMk cId="75431709" sldId="418"/>
            <ac:picMk id="19" creationId="{3F9F8890-393B-8543-7430-5AAE959B9BAA}"/>
          </ac:picMkLst>
        </pc:picChg>
        <pc:picChg chg="del">
          <ac:chgData name="Roy Koushik MSc. Ph.D." userId="31b2d8c8-dea2-4ea3-813b-dde72ac1f786" providerId="ADAL" clId="{0B3FEE54-BCBD-4313-AABF-7F31F6CD0B7D}" dt="2023-10-05T15:06:35.035" v="2814" actId="478"/>
          <ac:picMkLst>
            <pc:docMk/>
            <pc:sldMk cId="75431709" sldId="418"/>
            <ac:picMk id="1026" creationId="{AA1E2311-84AE-7E95-543F-8DC9C95E09B4}"/>
          </ac:picMkLst>
        </pc:picChg>
        <pc:picChg chg="del">
          <ac:chgData name="Roy Koushik MSc. Ph.D." userId="31b2d8c8-dea2-4ea3-813b-dde72ac1f786" providerId="ADAL" clId="{0B3FEE54-BCBD-4313-AABF-7F31F6CD0B7D}" dt="2023-10-05T15:04:36.674" v="2793" actId="478"/>
          <ac:picMkLst>
            <pc:docMk/>
            <pc:sldMk cId="75431709" sldId="418"/>
            <ac:picMk id="8194" creationId="{B2A8132C-796A-674E-B78D-40B31BAD94C0}"/>
          </ac:picMkLst>
        </pc:picChg>
        <pc:picChg chg="del mod">
          <ac:chgData name="Roy Koushik MSc. Ph.D." userId="31b2d8c8-dea2-4ea3-813b-dde72ac1f786" providerId="ADAL" clId="{0B3FEE54-BCBD-4313-AABF-7F31F6CD0B7D}" dt="2023-10-05T15:08:40.214" v="2834" actId="478"/>
          <ac:picMkLst>
            <pc:docMk/>
            <pc:sldMk cId="75431709" sldId="418"/>
            <ac:picMk id="8198" creationId="{7297BE79-D324-F925-6701-336C61A8062D}"/>
          </ac:picMkLst>
        </pc:picChg>
      </pc:sldChg>
      <pc:sldChg chg="delSp modSp add del mod">
        <pc:chgData name="Roy Koushik MSc. Ph.D." userId="31b2d8c8-dea2-4ea3-813b-dde72ac1f786" providerId="ADAL" clId="{0B3FEE54-BCBD-4313-AABF-7F31F6CD0B7D}" dt="2023-10-05T15:23:19.450" v="3018" actId="47"/>
        <pc:sldMkLst>
          <pc:docMk/>
          <pc:sldMk cId="2755345507" sldId="419"/>
        </pc:sldMkLst>
        <pc:spChg chg="mod">
          <ac:chgData name="Roy Koushik MSc. Ph.D." userId="31b2d8c8-dea2-4ea3-813b-dde72ac1f786" providerId="ADAL" clId="{0B3FEE54-BCBD-4313-AABF-7F31F6CD0B7D}" dt="2023-10-05T15:14:38.635" v="2912" actId="1076"/>
          <ac:spMkLst>
            <pc:docMk/>
            <pc:sldMk cId="2755345507" sldId="419"/>
            <ac:spMk id="3" creationId="{0FF5B563-3E4D-0647-01C8-28C540FB7A96}"/>
          </ac:spMkLst>
        </pc:spChg>
        <pc:graphicFrameChg chg="del">
          <ac:chgData name="Roy Koushik MSc. Ph.D." userId="31b2d8c8-dea2-4ea3-813b-dde72ac1f786" providerId="ADAL" clId="{0B3FEE54-BCBD-4313-AABF-7F31F6CD0B7D}" dt="2023-10-05T14:18:13.953" v="1910" actId="478"/>
          <ac:graphicFrameMkLst>
            <pc:docMk/>
            <pc:sldMk cId="2755345507" sldId="419"/>
            <ac:graphicFrameMk id="4" creationId="{35EFAE08-4C40-3FCE-F501-81644F15829E}"/>
          </ac:graphicFrameMkLst>
        </pc:graphicFrameChg>
      </pc:sldChg>
      <pc:sldChg chg="del">
        <pc:chgData name="Roy Koushik MSc. Ph.D." userId="31b2d8c8-dea2-4ea3-813b-dde72ac1f786" providerId="ADAL" clId="{0B3FEE54-BCBD-4313-AABF-7F31F6CD0B7D}" dt="2023-10-05T15:14:49.505" v="2916" actId="47"/>
        <pc:sldMkLst>
          <pc:docMk/>
          <pc:sldMk cId="4007044322" sldId="420"/>
        </pc:sldMkLst>
      </pc:sldChg>
      <pc:sldChg chg="del">
        <pc:chgData name="Roy Koushik MSc. Ph.D." userId="31b2d8c8-dea2-4ea3-813b-dde72ac1f786" providerId="ADAL" clId="{0B3FEE54-BCBD-4313-AABF-7F31F6CD0B7D}" dt="2023-10-05T15:14:50.541" v="2917" actId="47"/>
        <pc:sldMkLst>
          <pc:docMk/>
          <pc:sldMk cId="3941237648" sldId="421"/>
        </pc:sldMkLst>
      </pc:sldChg>
      <pc:sldChg chg="del">
        <pc:chgData name="Roy Koushik MSc. Ph.D." userId="31b2d8c8-dea2-4ea3-813b-dde72ac1f786" providerId="ADAL" clId="{0B3FEE54-BCBD-4313-AABF-7F31F6CD0B7D}" dt="2023-10-05T15:14:43.812" v="2913" actId="47"/>
        <pc:sldMkLst>
          <pc:docMk/>
          <pc:sldMk cId="3542502064" sldId="422"/>
        </pc:sldMkLst>
      </pc:sldChg>
      <pc:sldChg chg="del">
        <pc:chgData name="Roy Koushik MSc. Ph.D." userId="31b2d8c8-dea2-4ea3-813b-dde72ac1f786" providerId="ADAL" clId="{0B3FEE54-BCBD-4313-AABF-7F31F6CD0B7D}" dt="2023-10-05T15:14:51.700" v="2918" actId="47"/>
        <pc:sldMkLst>
          <pc:docMk/>
          <pc:sldMk cId="1672154988" sldId="423"/>
        </pc:sldMkLst>
      </pc:sldChg>
      <pc:sldChg chg="del">
        <pc:chgData name="Roy Koushik MSc. Ph.D." userId="31b2d8c8-dea2-4ea3-813b-dde72ac1f786" providerId="ADAL" clId="{0B3FEE54-BCBD-4313-AABF-7F31F6CD0B7D}" dt="2023-10-05T15:14:52.700" v="2919" actId="47"/>
        <pc:sldMkLst>
          <pc:docMk/>
          <pc:sldMk cId="3864384699" sldId="424"/>
        </pc:sldMkLst>
      </pc:sldChg>
      <pc:sldChg chg="del">
        <pc:chgData name="Roy Koushik MSc. Ph.D." userId="31b2d8c8-dea2-4ea3-813b-dde72ac1f786" providerId="ADAL" clId="{0B3FEE54-BCBD-4313-AABF-7F31F6CD0B7D}" dt="2023-10-05T14:17:50.370" v="1909" actId="47"/>
        <pc:sldMkLst>
          <pc:docMk/>
          <pc:sldMk cId="1465266802" sldId="425"/>
        </pc:sldMkLst>
      </pc:sldChg>
      <pc:sldChg chg="del">
        <pc:chgData name="Roy Koushik MSc. Ph.D." userId="31b2d8c8-dea2-4ea3-813b-dde72ac1f786" providerId="ADAL" clId="{0B3FEE54-BCBD-4313-AABF-7F31F6CD0B7D}" dt="2023-10-05T14:17:50.370" v="1909" actId="47"/>
        <pc:sldMkLst>
          <pc:docMk/>
          <pc:sldMk cId="2340449963" sldId="426"/>
        </pc:sldMkLst>
      </pc:sldChg>
      <pc:sldChg chg="addSp delSp modSp add mod ord">
        <pc:chgData name="Roy Koushik MSc. Ph.D." userId="31b2d8c8-dea2-4ea3-813b-dde72ac1f786" providerId="ADAL" clId="{0B3FEE54-BCBD-4313-AABF-7F31F6CD0B7D}" dt="2023-10-05T07:49:25.227" v="1114" actId="6549"/>
        <pc:sldMkLst>
          <pc:docMk/>
          <pc:sldMk cId="1272986429" sldId="427"/>
        </pc:sldMkLst>
        <pc:spChg chg="mod">
          <ac:chgData name="Roy Koushik MSc. Ph.D." userId="31b2d8c8-dea2-4ea3-813b-dde72ac1f786" providerId="ADAL" clId="{0B3FEE54-BCBD-4313-AABF-7F31F6CD0B7D}" dt="2023-10-05T07:49:25.227" v="1114" actId="6549"/>
          <ac:spMkLst>
            <pc:docMk/>
            <pc:sldMk cId="1272986429" sldId="427"/>
            <ac:spMk id="4" creationId="{08F3F356-BC8B-803D-4314-CC05158E5EB5}"/>
          </ac:spMkLst>
        </pc:spChg>
        <pc:picChg chg="del">
          <ac:chgData name="Roy Koushik MSc. Ph.D." userId="31b2d8c8-dea2-4ea3-813b-dde72ac1f786" providerId="ADAL" clId="{0B3FEE54-BCBD-4313-AABF-7F31F6CD0B7D}" dt="2023-10-04T14:27:56.565" v="91" actId="478"/>
          <ac:picMkLst>
            <pc:docMk/>
            <pc:sldMk cId="1272986429" sldId="427"/>
            <ac:picMk id="2" creationId="{01E359A6-EABA-3642-847B-D286791406F9}"/>
          </ac:picMkLst>
        </pc:picChg>
        <pc:picChg chg="del">
          <ac:chgData name="Roy Koushik MSc. Ph.D." userId="31b2d8c8-dea2-4ea3-813b-dde72ac1f786" providerId="ADAL" clId="{0B3FEE54-BCBD-4313-AABF-7F31F6CD0B7D}" dt="2023-10-04T14:27:58.557" v="93" actId="478"/>
          <ac:picMkLst>
            <pc:docMk/>
            <pc:sldMk cId="1272986429" sldId="427"/>
            <ac:picMk id="3" creationId="{3AE46641-545E-3EF9-3921-F8357DC0BA46}"/>
          </ac:picMkLst>
        </pc:picChg>
        <pc:picChg chg="add mod">
          <ac:chgData name="Roy Koushik MSc. Ph.D." userId="31b2d8c8-dea2-4ea3-813b-dde72ac1f786" providerId="ADAL" clId="{0B3FEE54-BCBD-4313-AABF-7F31F6CD0B7D}" dt="2023-10-04T14:31:31.091" v="119" actId="1076"/>
          <ac:picMkLst>
            <pc:docMk/>
            <pc:sldMk cId="1272986429" sldId="427"/>
            <ac:picMk id="5" creationId="{30825920-33DE-BD59-530A-99190D098841}"/>
          </ac:picMkLst>
        </pc:picChg>
        <pc:picChg chg="add mod">
          <ac:chgData name="Roy Koushik MSc. Ph.D." userId="31b2d8c8-dea2-4ea3-813b-dde72ac1f786" providerId="ADAL" clId="{0B3FEE54-BCBD-4313-AABF-7F31F6CD0B7D}" dt="2023-10-04T14:31:55.639" v="125" actId="1076"/>
          <ac:picMkLst>
            <pc:docMk/>
            <pc:sldMk cId="1272986429" sldId="427"/>
            <ac:picMk id="6" creationId="{F2A9826A-F009-1112-00BC-8A44807E4E05}"/>
          </ac:picMkLst>
        </pc:picChg>
        <pc:picChg chg="del">
          <ac:chgData name="Roy Koushik MSc. Ph.D." userId="31b2d8c8-dea2-4ea3-813b-dde72ac1f786" providerId="ADAL" clId="{0B3FEE54-BCBD-4313-AABF-7F31F6CD0B7D}" dt="2023-10-04T14:27:57.742" v="92" actId="478"/>
          <ac:picMkLst>
            <pc:docMk/>
            <pc:sldMk cId="1272986429" sldId="427"/>
            <ac:picMk id="1026" creationId="{481D1D55-585A-F77F-8CA4-03371E389470}"/>
          </ac:picMkLst>
        </pc:picChg>
        <pc:picChg chg="del">
          <ac:chgData name="Roy Koushik MSc. Ph.D." userId="31b2d8c8-dea2-4ea3-813b-dde72ac1f786" providerId="ADAL" clId="{0B3FEE54-BCBD-4313-AABF-7F31F6CD0B7D}" dt="2023-10-04T14:27:59.280" v="94" actId="478"/>
          <ac:picMkLst>
            <pc:docMk/>
            <pc:sldMk cId="1272986429" sldId="427"/>
            <ac:picMk id="1028" creationId="{C233E50A-FBF5-3736-A8F9-BBF3B114AFA8}"/>
          </ac:picMkLst>
        </pc:picChg>
        <pc:picChg chg="add mod">
          <ac:chgData name="Roy Koushik MSc. Ph.D." userId="31b2d8c8-dea2-4ea3-813b-dde72ac1f786" providerId="ADAL" clId="{0B3FEE54-BCBD-4313-AABF-7F31F6CD0B7D}" dt="2023-10-04T14:29:22.665" v="117" actId="1076"/>
          <ac:picMkLst>
            <pc:docMk/>
            <pc:sldMk cId="1272986429" sldId="427"/>
            <ac:picMk id="2050" creationId="{194C18A1-9DDB-2B8F-6CB6-27B78E5A2B00}"/>
          </ac:picMkLst>
        </pc:picChg>
      </pc:sldChg>
      <pc:sldChg chg="addSp delSp modSp add mod ord">
        <pc:chgData name="Roy Koushik MSc. Ph.D." userId="31b2d8c8-dea2-4ea3-813b-dde72ac1f786" providerId="ADAL" clId="{0B3FEE54-BCBD-4313-AABF-7F31F6CD0B7D}" dt="2023-10-05T15:04:07.418" v="2781"/>
        <pc:sldMkLst>
          <pc:docMk/>
          <pc:sldMk cId="1836058152" sldId="428"/>
        </pc:sldMkLst>
        <pc:spChg chg="add del mod">
          <ac:chgData name="Roy Koushik MSc. Ph.D." userId="31b2d8c8-dea2-4ea3-813b-dde72ac1f786" providerId="ADAL" clId="{0B3FEE54-BCBD-4313-AABF-7F31F6CD0B7D}" dt="2023-10-05T10:53:26.794" v="1667" actId="478"/>
          <ac:spMkLst>
            <pc:docMk/>
            <pc:sldMk cId="1836058152" sldId="428"/>
            <ac:spMk id="2" creationId="{BEDF6D70-F5AC-1F09-79BE-F5A8D35DBAC9}"/>
          </ac:spMkLst>
        </pc:spChg>
        <pc:spChg chg="mod">
          <ac:chgData name="Roy Koushik MSc. Ph.D." userId="31b2d8c8-dea2-4ea3-813b-dde72ac1f786" providerId="ADAL" clId="{0B3FEE54-BCBD-4313-AABF-7F31F6CD0B7D}" dt="2023-10-05T15:03:59.307" v="2779" actId="1076"/>
          <ac:spMkLst>
            <pc:docMk/>
            <pc:sldMk cId="1836058152" sldId="428"/>
            <ac:spMk id="4" creationId="{08F3F356-BC8B-803D-4314-CC05158E5EB5}"/>
          </ac:spMkLst>
        </pc:spChg>
        <pc:spChg chg="add del mod">
          <ac:chgData name="Roy Koushik MSc. Ph.D." userId="31b2d8c8-dea2-4ea3-813b-dde72ac1f786" providerId="ADAL" clId="{0B3FEE54-BCBD-4313-AABF-7F31F6CD0B7D}" dt="2023-10-05T10:53:26.794" v="1667" actId="478"/>
          <ac:spMkLst>
            <pc:docMk/>
            <pc:sldMk cId="1836058152" sldId="428"/>
            <ac:spMk id="5" creationId="{7C91502F-B2C1-18EB-223A-C75DCEA212AB}"/>
          </ac:spMkLst>
        </pc:spChg>
        <pc:spChg chg="add del mod">
          <ac:chgData name="Roy Koushik MSc. Ph.D." userId="31b2d8c8-dea2-4ea3-813b-dde72ac1f786" providerId="ADAL" clId="{0B3FEE54-BCBD-4313-AABF-7F31F6CD0B7D}" dt="2023-10-05T10:53:26.794" v="1667" actId="478"/>
          <ac:spMkLst>
            <pc:docMk/>
            <pc:sldMk cId="1836058152" sldId="428"/>
            <ac:spMk id="6" creationId="{3AF8E7FA-A3A7-C217-041F-61937EBF52BB}"/>
          </ac:spMkLst>
        </pc:spChg>
        <pc:spChg chg="add del mod">
          <ac:chgData name="Roy Koushik MSc. Ph.D." userId="31b2d8c8-dea2-4ea3-813b-dde72ac1f786" providerId="ADAL" clId="{0B3FEE54-BCBD-4313-AABF-7F31F6CD0B7D}" dt="2023-10-05T10:53:29.977" v="1668" actId="478"/>
          <ac:spMkLst>
            <pc:docMk/>
            <pc:sldMk cId="1836058152" sldId="428"/>
            <ac:spMk id="7" creationId="{966AC3E2-2CBC-8CD1-6861-58DE2397DA56}"/>
          </ac:spMkLst>
        </pc:spChg>
        <pc:spChg chg="add del mod">
          <ac:chgData name="Roy Koushik MSc. Ph.D." userId="31b2d8c8-dea2-4ea3-813b-dde72ac1f786" providerId="ADAL" clId="{0B3FEE54-BCBD-4313-AABF-7F31F6CD0B7D}" dt="2023-10-05T10:53:26.794" v="1667" actId="478"/>
          <ac:spMkLst>
            <pc:docMk/>
            <pc:sldMk cId="1836058152" sldId="428"/>
            <ac:spMk id="8" creationId="{D5B2BA65-A791-1DD6-9CB8-6D6D925CC793}"/>
          </ac:spMkLst>
        </pc:spChg>
        <pc:spChg chg="add del mod">
          <ac:chgData name="Roy Koushik MSc. Ph.D." userId="31b2d8c8-dea2-4ea3-813b-dde72ac1f786" providerId="ADAL" clId="{0B3FEE54-BCBD-4313-AABF-7F31F6CD0B7D}" dt="2023-10-05T10:53:31.183" v="1669" actId="478"/>
          <ac:spMkLst>
            <pc:docMk/>
            <pc:sldMk cId="1836058152" sldId="428"/>
            <ac:spMk id="9" creationId="{97F41D01-957D-9ACE-9972-DEC4277CA1D4}"/>
          </ac:spMkLst>
        </pc:spChg>
        <pc:spChg chg="add del mod">
          <ac:chgData name="Roy Koushik MSc. Ph.D." userId="31b2d8c8-dea2-4ea3-813b-dde72ac1f786" providerId="ADAL" clId="{0B3FEE54-BCBD-4313-AABF-7F31F6CD0B7D}" dt="2023-10-05T10:53:32.313" v="1670" actId="478"/>
          <ac:spMkLst>
            <pc:docMk/>
            <pc:sldMk cId="1836058152" sldId="428"/>
            <ac:spMk id="10" creationId="{66B05563-989B-2BD3-C88F-83FA12DB2357}"/>
          </ac:spMkLst>
        </pc:spChg>
        <pc:spChg chg="add mod">
          <ac:chgData name="Roy Koushik MSc. Ph.D." userId="31b2d8c8-dea2-4ea3-813b-dde72ac1f786" providerId="ADAL" clId="{0B3FEE54-BCBD-4313-AABF-7F31F6CD0B7D}" dt="2023-10-05T14:16:31.985" v="1900" actId="1036"/>
          <ac:spMkLst>
            <pc:docMk/>
            <pc:sldMk cId="1836058152" sldId="428"/>
            <ac:spMk id="13" creationId="{3B9AF68D-912A-B70A-DD87-248662E39C78}"/>
          </ac:spMkLst>
        </pc:spChg>
        <pc:spChg chg="add mod">
          <ac:chgData name="Roy Koushik MSc. Ph.D." userId="31b2d8c8-dea2-4ea3-813b-dde72ac1f786" providerId="ADAL" clId="{0B3FEE54-BCBD-4313-AABF-7F31F6CD0B7D}" dt="2023-10-05T14:16:31.985" v="1900" actId="1036"/>
          <ac:spMkLst>
            <pc:docMk/>
            <pc:sldMk cId="1836058152" sldId="428"/>
            <ac:spMk id="14" creationId="{42AEFFE0-42C7-5598-EA23-2F01C7F176A2}"/>
          </ac:spMkLst>
        </pc:spChg>
        <pc:spChg chg="add mod">
          <ac:chgData name="Roy Koushik MSc. Ph.D." userId="31b2d8c8-dea2-4ea3-813b-dde72ac1f786" providerId="ADAL" clId="{0B3FEE54-BCBD-4313-AABF-7F31F6CD0B7D}" dt="2023-10-05T14:16:31.985" v="1900" actId="1036"/>
          <ac:spMkLst>
            <pc:docMk/>
            <pc:sldMk cId="1836058152" sldId="428"/>
            <ac:spMk id="15" creationId="{B3094F30-2C3F-FC8B-32F1-BAAA7D82A146}"/>
          </ac:spMkLst>
        </pc:spChg>
        <pc:spChg chg="add mod">
          <ac:chgData name="Roy Koushik MSc. Ph.D." userId="31b2d8c8-dea2-4ea3-813b-dde72ac1f786" providerId="ADAL" clId="{0B3FEE54-BCBD-4313-AABF-7F31F6CD0B7D}" dt="2023-10-05T14:16:31.985" v="1900" actId="1036"/>
          <ac:spMkLst>
            <pc:docMk/>
            <pc:sldMk cId="1836058152" sldId="428"/>
            <ac:spMk id="22" creationId="{CE2B67FF-895B-455A-F0E8-2476C310E4DD}"/>
          </ac:spMkLst>
        </pc:spChg>
        <pc:picChg chg="add del mod modCrop">
          <ac:chgData name="Roy Koushik MSc. Ph.D." userId="31b2d8c8-dea2-4ea3-813b-dde72ac1f786" providerId="ADAL" clId="{0B3FEE54-BCBD-4313-AABF-7F31F6CD0B7D}" dt="2023-10-05T10:53:26.794" v="1667" actId="478"/>
          <ac:picMkLst>
            <pc:docMk/>
            <pc:sldMk cId="1836058152" sldId="428"/>
            <ac:picMk id="3" creationId="{9406C62C-6273-B009-4C42-3B03BD547ED3}"/>
          </ac:picMkLst>
        </pc:picChg>
        <pc:picChg chg="del">
          <ac:chgData name="Roy Koushik MSc. Ph.D." userId="31b2d8c8-dea2-4ea3-813b-dde72ac1f786" providerId="ADAL" clId="{0B3FEE54-BCBD-4313-AABF-7F31F6CD0B7D}" dt="2023-10-04T14:33:37.260" v="222" actId="478"/>
          <ac:picMkLst>
            <pc:docMk/>
            <pc:sldMk cId="1836058152" sldId="428"/>
            <ac:picMk id="5" creationId="{30825920-33DE-BD59-530A-99190D098841}"/>
          </ac:picMkLst>
        </pc:picChg>
        <pc:picChg chg="del">
          <ac:chgData name="Roy Koushik MSc. Ph.D." userId="31b2d8c8-dea2-4ea3-813b-dde72ac1f786" providerId="ADAL" clId="{0B3FEE54-BCBD-4313-AABF-7F31F6CD0B7D}" dt="2023-10-04T14:33:36.467" v="221" actId="478"/>
          <ac:picMkLst>
            <pc:docMk/>
            <pc:sldMk cId="1836058152" sldId="428"/>
            <ac:picMk id="6" creationId="{F2A9826A-F009-1112-00BC-8A44807E4E05}"/>
          </ac:picMkLst>
        </pc:picChg>
        <pc:picChg chg="add del mod">
          <ac:chgData name="Roy Koushik MSc. Ph.D." userId="31b2d8c8-dea2-4ea3-813b-dde72ac1f786" providerId="ADAL" clId="{0B3FEE54-BCBD-4313-AABF-7F31F6CD0B7D}" dt="2023-10-04T14:58:42.911" v="1108"/>
          <ac:picMkLst>
            <pc:docMk/>
            <pc:sldMk cId="1836058152" sldId="428"/>
            <ac:picMk id="8" creationId="{93BCEF38-4B83-0F52-2270-589B965838E8}"/>
          </ac:picMkLst>
        </pc:picChg>
        <pc:picChg chg="add mod modCrop">
          <ac:chgData name="Roy Koushik MSc. Ph.D." userId="31b2d8c8-dea2-4ea3-813b-dde72ac1f786" providerId="ADAL" clId="{0B3FEE54-BCBD-4313-AABF-7F31F6CD0B7D}" dt="2023-10-05T14:16:31.985" v="1900" actId="1036"/>
          <ac:picMkLst>
            <pc:docMk/>
            <pc:sldMk cId="1836058152" sldId="428"/>
            <ac:picMk id="12" creationId="{B3E8C157-D582-443A-F388-7FA2B0FC78E9}"/>
          </ac:picMkLst>
        </pc:picChg>
        <pc:picChg chg="add mod">
          <ac:chgData name="Roy Koushik MSc. Ph.D." userId="31b2d8c8-dea2-4ea3-813b-dde72ac1f786" providerId="ADAL" clId="{0B3FEE54-BCBD-4313-AABF-7F31F6CD0B7D}" dt="2023-10-05T14:16:31.985" v="1900" actId="1036"/>
          <ac:picMkLst>
            <pc:docMk/>
            <pc:sldMk cId="1836058152" sldId="428"/>
            <ac:picMk id="17" creationId="{6B27CB8B-8969-176F-2F2A-9FD98D8C39EC}"/>
          </ac:picMkLst>
        </pc:picChg>
        <pc:picChg chg="add mod">
          <ac:chgData name="Roy Koushik MSc. Ph.D." userId="31b2d8c8-dea2-4ea3-813b-dde72ac1f786" providerId="ADAL" clId="{0B3FEE54-BCBD-4313-AABF-7F31F6CD0B7D}" dt="2023-10-05T14:16:31.985" v="1900" actId="1036"/>
          <ac:picMkLst>
            <pc:docMk/>
            <pc:sldMk cId="1836058152" sldId="428"/>
            <ac:picMk id="18" creationId="{EB64E837-3065-A0DB-04BF-230E5969D5DE}"/>
          </ac:picMkLst>
        </pc:picChg>
        <pc:picChg chg="add del mod">
          <ac:chgData name="Roy Koushik MSc. Ph.D." userId="31b2d8c8-dea2-4ea3-813b-dde72ac1f786" providerId="ADAL" clId="{0B3FEE54-BCBD-4313-AABF-7F31F6CD0B7D}" dt="2023-10-05T11:01:35.217" v="1815" actId="478"/>
          <ac:picMkLst>
            <pc:docMk/>
            <pc:sldMk cId="1836058152" sldId="428"/>
            <ac:picMk id="19" creationId="{84C80188-3866-E4EC-CD62-A3BE47046382}"/>
          </ac:picMkLst>
        </pc:picChg>
        <pc:picChg chg="add mod ord">
          <ac:chgData name="Roy Koushik MSc. Ph.D." userId="31b2d8c8-dea2-4ea3-813b-dde72ac1f786" providerId="ADAL" clId="{0B3FEE54-BCBD-4313-AABF-7F31F6CD0B7D}" dt="2023-10-05T14:16:51.940" v="1907" actId="1076"/>
          <ac:picMkLst>
            <pc:docMk/>
            <pc:sldMk cId="1836058152" sldId="428"/>
            <ac:picMk id="20" creationId="{1E624E38-F7F0-7B66-844E-92CC3C95F148}"/>
          </ac:picMkLst>
        </pc:picChg>
        <pc:picChg chg="add mod">
          <ac:chgData name="Roy Koushik MSc. Ph.D." userId="31b2d8c8-dea2-4ea3-813b-dde72ac1f786" providerId="ADAL" clId="{0B3FEE54-BCBD-4313-AABF-7F31F6CD0B7D}" dt="2023-10-05T14:16:31.985" v="1900" actId="1036"/>
          <ac:picMkLst>
            <pc:docMk/>
            <pc:sldMk cId="1836058152" sldId="428"/>
            <ac:picMk id="21" creationId="{39FA8EA5-92BA-FDC9-9730-B9B244507F79}"/>
          </ac:picMkLst>
        </pc:picChg>
        <pc:picChg chg="add mod">
          <ac:chgData name="Roy Koushik MSc. Ph.D." userId="31b2d8c8-dea2-4ea3-813b-dde72ac1f786" providerId="ADAL" clId="{0B3FEE54-BCBD-4313-AABF-7F31F6CD0B7D}" dt="2023-10-05T14:16:39.490" v="1902" actId="14100"/>
          <ac:picMkLst>
            <pc:docMk/>
            <pc:sldMk cId="1836058152" sldId="428"/>
            <ac:picMk id="26" creationId="{12821846-64C7-1B49-4AB6-37CEAAF550F3}"/>
          </ac:picMkLst>
        </pc:picChg>
        <pc:picChg chg="del">
          <ac:chgData name="Roy Koushik MSc. Ph.D." userId="31b2d8c8-dea2-4ea3-813b-dde72ac1f786" providerId="ADAL" clId="{0B3FEE54-BCBD-4313-AABF-7F31F6CD0B7D}" dt="2023-10-04T14:33:35.659" v="220" actId="478"/>
          <ac:picMkLst>
            <pc:docMk/>
            <pc:sldMk cId="1836058152" sldId="428"/>
            <ac:picMk id="2050" creationId="{194C18A1-9DDB-2B8F-6CB6-27B78E5A2B00}"/>
          </ac:picMkLst>
        </pc:picChg>
        <pc:cxnChg chg="add mod">
          <ac:chgData name="Roy Koushik MSc. Ph.D." userId="31b2d8c8-dea2-4ea3-813b-dde72ac1f786" providerId="ADAL" clId="{0B3FEE54-BCBD-4313-AABF-7F31F6CD0B7D}" dt="2023-10-05T14:16:31.985" v="1900" actId="1036"/>
          <ac:cxnSpMkLst>
            <pc:docMk/>
            <pc:sldMk cId="1836058152" sldId="428"/>
            <ac:cxnSpMk id="24" creationId="{6EF0E8BA-4557-6EBC-3A1A-077516462D3C}"/>
          </ac:cxnSpMkLst>
        </pc:cxnChg>
      </pc:sldChg>
      <pc:sldChg chg="addSp delSp modSp add mod ord modAnim">
        <pc:chgData name="Roy Koushik MSc. Ph.D." userId="31b2d8c8-dea2-4ea3-813b-dde72ac1f786" providerId="ADAL" clId="{0B3FEE54-BCBD-4313-AABF-7F31F6CD0B7D}" dt="2023-10-05T15:25:28.483" v="3122" actId="313"/>
        <pc:sldMkLst>
          <pc:docMk/>
          <pc:sldMk cId="592768924" sldId="429"/>
        </pc:sldMkLst>
        <pc:spChg chg="mod">
          <ac:chgData name="Roy Koushik MSc. Ph.D." userId="31b2d8c8-dea2-4ea3-813b-dde72ac1f786" providerId="ADAL" clId="{0B3FEE54-BCBD-4313-AABF-7F31F6CD0B7D}" dt="2023-10-05T15:25:28.483" v="3122" actId="313"/>
          <ac:spMkLst>
            <pc:docMk/>
            <pc:sldMk cId="592768924" sldId="429"/>
            <ac:spMk id="4" creationId="{08F3F356-BC8B-803D-4314-CC05158E5EB5}"/>
          </ac:spMkLst>
        </pc:spChg>
        <pc:spChg chg="add del mod">
          <ac:chgData name="Roy Koushik MSc. Ph.D." userId="31b2d8c8-dea2-4ea3-813b-dde72ac1f786" providerId="ADAL" clId="{0B3FEE54-BCBD-4313-AABF-7F31F6CD0B7D}" dt="2023-10-05T10:22:57.052" v="1268" actId="478"/>
          <ac:spMkLst>
            <pc:docMk/>
            <pc:sldMk cId="592768924" sldId="429"/>
            <ac:spMk id="5" creationId="{1AE13EB0-09D3-B375-0BA2-4D2ABB224773}"/>
          </ac:spMkLst>
        </pc:spChg>
        <pc:spChg chg="add del mod">
          <ac:chgData name="Roy Koushik MSc. Ph.D." userId="31b2d8c8-dea2-4ea3-813b-dde72ac1f786" providerId="ADAL" clId="{0B3FEE54-BCBD-4313-AABF-7F31F6CD0B7D}" dt="2023-10-05T10:22:59.268" v="1269" actId="478"/>
          <ac:spMkLst>
            <pc:docMk/>
            <pc:sldMk cId="592768924" sldId="429"/>
            <ac:spMk id="6" creationId="{AE8C97A4-740E-8894-03FC-F718EDFE7F9C}"/>
          </ac:spMkLst>
        </pc:spChg>
        <pc:spChg chg="add del mod">
          <ac:chgData name="Roy Koushik MSc. Ph.D." userId="31b2d8c8-dea2-4ea3-813b-dde72ac1f786" providerId="ADAL" clId="{0B3FEE54-BCBD-4313-AABF-7F31F6CD0B7D}" dt="2023-10-05T10:23:00.277" v="1270" actId="478"/>
          <ac:spMkLst>
            <pc:docMk/>
            <pc:sldMk cId="592768924" sldId="429"/>
            <ac:spMk id="7" creationId="{89BBD1DD-9241-7156-ECD6-2F5F895CB6A5}"/>
          </ac:spMkLst>
        </pc:spChg>
        <pc:spChg chg="del mod">
          <ac:chgData name="Roy Koushik MSc. Ph.D." userId="31b2d8c8-dea2-4ea3-813b-dde72ac1f786" providerId="ADAL" clId="{0B3FEE54-BCBD-4313-AABF-7F31F6CD0B7D}" dt="2023-10-05T10:22:54.517" v="1267" actId="478"/>
          <ac:spMkLst>
            <pc:docMk/>
            <pc:sldMk cId="592768924" sldId="429"/>
            <ac:spMk id="9" creationId="{85283FFD-667F-1047-ACA3-FBC79EA577B3}"/>
          </ac:spMkLst>
        </pc:spChg>
        <pc:spChg chg="add mod">
          <ac:chgData name="Roy Koushik MSc. Ph.D." userId="31b2d8c8-dea2-4ea3-813b-dde72ac1f786" providerId="ADAL" clId="{0B3FEE54-BCBD-4313-AABF-7F31F6CD0B7D}" dt="2023-10-05T15:25:10.809" v="3120" actId="1076"/>
          <ac:spMkLst>
            <pc:docMk/>
            <pc:sldMk cId="592768924" sldId="429"/>
            <ac:spMk id="10" creationId="{6EE1E237-6B12-21E7-14D7-2D8E93A34BDD}"/>
          </ac:spMkLst>
        </pc:spChg>
        <pc:spChg chg="add mod">
          <ac:chgData name="Roy Koushik MSc. Ph.D." userId="31b2d8c8-dea2-4ea3-813b-dde72ac1f786" providerId="ADAL" clId="{0B3FEE54-BCBD-4313-AABF-7F31F6CD0B7D}" dt="2023-10-05T15:24:54.276" v="3108" actId="20577"/>
          <ac:spMkLst>
            <pc:docMk/>
            <pc:sldMk cId="592768924" sldId="429"/>
            <ac:spMk id="11" creationId="{D3ED6318-2C64-9974-DCE6-11374C6900FA}"/>
          </ac:spMkLst>
        </pc:spChg>
        <pc:spChg chg="add mod">
          <ac:chgData name="Roy Koushik MSc. Ph.D." userId="31b2d8c8-dea2-4ea3-813b-dde72ac1f786" providerId="ADAL" clId="{0B3FEE54-BCBD-4313-AABF-7F31F6CD0B7D}" dt="2023-10-05T10:26:57.037" v="1336" actId="1076"/>
          <ac:spMkLst>
            <pc:docMk/>
            <pc:sldMk cId="592768924" sldId="429"/>
            <ac:spMk id="12" creationId="{0DA2553F-7886-1096-98D8-5F7027F5D07B}"/>
          </ac:spMkLst>
        </pc:spChg>
        <pc:spChg chg="add mod">
          <ac:chgData name="Roy Koushik MSc. Ph.D." userId="31b2d8c8-dea2-4ea3-813b-dde72ac1f786" providerId="ADAL" clId="{0B3FEE54-BCBD-4313-AABF-7F31F6CD0B7D}" dt="2023-10-05T10:31:23.458" v="1351" actId="1076"/>
          <ac:spMkLst>
            <pc:docMk/>
            <pc:sldMk cId="592768924" sldId="429"/>
            <ac:spMk id="13" creationId="{08283C57-B6BA-4171-9818-103C246D8F89}"/>
          </ac:spMkLst>
        </pc:spChg>
        <pc:picChg chg="del">
          <ac:chgData name="Roy Koushik MSc. Ph.D." userId="31b2d8c8-dea2-4ea3-813b-dde72ac1f786" providerId="ADAL" clId="{0B3FEE54-BCBD-4313-AABF-7F31F6CD0B7D}" dt="2023-10-04T14:44:30.478" v="467" actId="478"/>
          <ac:picMkLst>
            <pc:docMk/>
            <pc:sldMk cId="592768924" sldId="429"/>
            <ac:picMk id="2" creationId="{01E359A6-EABA-3642-847B-D286791406F9}"/>
          </ac:picMkLst>
        </pc:picChg>
        <pc:picChg chg="del">
          <ac:chgData name="Roy Koushik MSc. Ph.D." userId="31b2d8c8-dea2-4ea3-813b-dde72ac1f786" providerId="ADAL" clId="{0B3FEE54-BCBD-4313-AABF-7F31F6CD0B7D}" dt="2023-10-04T14:44:32.936" v="470" actId="478"/>
          <ac:picMkLst>
            <pc:docMk/>
            <pc:sldMk cId="592768924" sldId="429"/>
            <ac:picMk id="3" creationId="{3AE46641-545E-3EF9-3921-F8357DC0BA46}"/>
          </ac:picMkLst>
        </pc:picChg>
        <pc:picChg chg="del">
          <ac:chgData name="Roy Koushik MSc. Ph.D." userId="31b2d8c8-dea2-4ea3-813b-dde72ac1f786" providerId="ADAL" clId="{0B3FEE54-BCBD-4313-AABF-7F31F6CD0B7D}" dt="2023-10-04T14:44:32.126" v="469" actId="478"/>
          <ac:picMkLst>
            <pc:docMk/>
            <pc:sldMk cId="592768924" sldId="429"/>
            <ac:picMk id="8" creationId="{D93EA09C-3FC4-9C28-6E5C-7C29455BA143}"/>
          </ac:picMkLst>
        </pc:picChg>
        <pc:picChg chg="del">
          <ac:chgData name="Roy Koushik MSc. Ph.D." userId="31b2d8c8-dea2-4ea3-813b-dde72ac1f786" providerId="ADAL" clId="{0B3FEE54-BCBD-4313-AABF-7F31F6CD0B7D}" dt="2023-10-04T14:44:29.758" v="466" actId="478"/>
          <ac:picMkLst>
            <pc:docMk/>
            <pc:sldMk cId="592768924" sldId="429"/>
            <ac:picMk id="1026" creationId="{481D1D55-585A-F77F-8CA4-03371E389470}"/>
          </ac:picMkLst>
        </pc:picChg>
        <pc:picChg chg="del">
          <ac:chgData name="Roy Koushik MSc. Ph.D." userId="31b2d8c8-dea2-4ea3-813b-dde72ac1f786" providerId="ADAL" clId="{0B3FEE54-BCBD-4313-AABF-7F31F6CD0B7D}" dt="2023-10-04T14:44:31.243" v="468" actId="478"/>
          <ac:picMkLst>
            <pc:docMk/>
            <pc:sldMk cId="592768924" sldId="429"/>
            <ac:picMk id="1028" creationId="{C233E50A-FBF5-3736-A8F9-BBF3B114AFA8}"/>
          </ac:picMkLst>
        </pc:picChg>
      </pc:sldChg>
      <pc:sldChg chg="add del">
        <pc:chgData name="Roy Koushik MSc. Ph.D." userId="31b2d8c8-dea2-4ea3-813b-dde72ac1f786" providerId="ADAL" clId="{0B3FEE54-BCBD-4313-AABF-7F31F6CD0B7D}" dt="2023-10-04T14:54:37.902" v="1085" actId="47"/>
        <pc:sldMkLst>
          <pc:docMk/>
          <pc:sldMk cId="2976645277" sldId="430"/>
        </pc:sldMkLst>
      </pc:sldChg>
      <pc:sldChg chg="new del">
        <pc:chgData name="Roy Koushik MSc. Ph.D." userId="31b2d8c8-dea2-4ea3-813b-dde72ac1f786" providerId="ADAL" clId="{0B3FEE54-BCBD-4313-AABF-7F31F6CD0B7D}" dt="2023-10-05T07:52:30.423" v="1135" actId="47"/>
        <pc:sldMkLst>
          <pc:docMk/>
          <pc:sldMk cId="3348817987" sldId="430"/>
        </pc:sldMkLst>
      </pc:sldChg>
      <pc:sldChg chg="addSp delSp modSp add mod modAnim">
        <pc:chgData name="Roy Koushik MSc. Ph.D." userId="31b2d8c8-dea2-4ea3-813b-dde72ac1f786" providerId="ADAL" clId="{0B3FEE54-BCBD-4313-AABF-7F31F6CD0B7D}" dt="2023-10-05T10:22:04.784" v="1264" actId="478"/>
        <pc:sldMkLst>
          <pc:docMk/>
          <pc:sldMk cId="615272251" sldId="431"/>
        </pc:sldMkLst>
        <pc:spChg chg="mod">
          <ac:chgData name="Roy Koushik MSc. Ph.D." userId="31b2d8c8-dea2-4ea3-813b-dde72ac1f786" providerId="ADAL" clId="{0B3FEE54-BCBD-4313-AABF-7F31F6CD0B7D}" dt="2023-10-05T07:52:53.460" v="1152" actId="6549"/>
          <ac:spMkLst>
            <pc:docMk/>
            <pc:sldMk cId="615272251" sldId="431"/>
            <ac:spMk id="4" creationId="{08F3F356-BC8B-803D-4314-CC05158E5EB5}"/>
          </ac:spMkLst>
        </pc:spChg>
        <pc:spChg chg="add mod">
          <ac:chgData name="Roy Koushik MSc. Ph.D." userId="31b2d8c8-dea2-4ea3-813b-dde72ac1f786" providerId="ADAL" clId="{0B3FEE54-BCBD-4313-AABF-7F31F6CD0B7D}" dt="2023-10-05T10:14:01.442" v="1241" actId="164"/>
          <ac:spMkLst>
            <pc:docMk/>
            <pc:sldMk cId="615272251" sldId="431"/>
            <ac:spMk id="7" creationId="{DB6C97E5-7CB8-1F0D-B892-BB42422622AE}"/>
          </ac:spMkLst>
        </pc:spChg>
        <pc:spChg chg="del mod">
          <ac:chgData name="Roy Koushik MSc. Ph.D." userId="31b2d8c8-dea2-4ea3-813b-dde72ac1f786" providerId="ADAL" clId="{0B3FEE54-BCBD-4313-AABF-7F31F6CD0B7D}" dt="2023-10-05T07:53:31.886" v="1155" actId="478"/>
          <ac:spMkLst>
            <pc:docMk/>
            <pc:sldMk cId="615272251" sldId="431"/>
            <ac:spMk id="9" creationId="{85283FFD-667F-1047-ACA3-FBC79EA577B3}"/>
          </ac:spMkLst>
        </pc:spChg>
        <pc:grpChg chg="add mod">
          <ac:chgData name="Roy Koushik MSc. Ph.D." userId="31b2d8c8-dea2-4ea3-813b-dde72ac1f786" providerId="ADAL" clId="{0B3FEE54-BCBD-4313-AABF-7F31F6CD0B7D}" dt="2023-10-05T10:14:01.442" v="1241" actId="164"/>
          <ac:grpSpMkLst>
            <pc:docMk/>
            <pc:sldMk cId="615272251" sldId="431"/>
            <ac:grpSpMk id="10" creationId="{FA5ED7F7-F7F9-77B3-D0A0-50041FFB24CE}"/>
          </ac:grpSpMkLst>
        </pc:grpChg>
        <pc:picChg chg="del">
          <ac:chgData name="Roy Koushik MSc. Ph.D." userId="31b2d8c8-dea2-4ea3-813b-dde72ac1f786" providerId="ADAL" clId="{0B3FEE54-BCBD-4313-AABF-7F31F6CD0B7D}" dt="2023-10-05T07:53:35.393" v="1158" actId="478"/>
          <ac:picMkLst>
            <pc:docMk/>
            <pc:sldMk cId="615272251" sldId="431"/>
            <ac:picMk id="2" creationId="{01E359A6-EABA-3642-847B-D286791406F9}"/>
          </ac:picMkLst>
        </pc:picChg>
        <pc:picChg chg="del">
          <ac:chgData name="Roy Koushik MSc. Ph.D." userId="31b2d8c8-dea2-4ea3-813b-dde72ac1f786" providerId="ADAL" clId="{0B3FEE54-BCBD-4313-AABF-7F31F6CD0B7D}" dt="2023-10-05T07:53:32.809" v="1156" actId="478"/>
          <ac:picMkLst>
            <pc:docMk/>
            <pc:sldMk cId="615272251" sldId="431"/>
            <ac:picMk id="3" creationId="{3AE46641-545E-3EF9-3921-F8357DC0BA46}"/>
          </ac:picMkLst>
        </pc:picChg>
        <pc:picChg chg="add mod">
          <ac:chgData name="Roy Koushik MSc. Ph.D." userId="31b2d8c8-dea2-4ea3-813b-dde72ac1f786" providerId="ADAL" clId="{0B3FEE54-BCBD-4313-AABF-7F31F6CD0B7D}" dt="2023-10-05T10:14:01.442" v="1241" actId="164"/>
          <ac:picMkLst>
            <pc:docMk/>
            <pc:sldMk cId="615272251" sldId="431"/>
            <ac:picMk id="6" creationId="{5FDEBD2D-CE79-F8D4-FCCE-5732989D71F9}"/>
          </ac:picMkLst>
        </pc:picChg>
        <pc:picChg chg="mod">
          <ac:chgData name="Roy Koushik MSc. Ph.D." userId="31b2d8c8-dea2-4ea3-813b-dde72ac1f786" providerId="ADAL" clId="{0B3FEE54-BCBD-4313-AABF-7F31F6CD0B7D}" dt="2023-10-05T10:08:38.568" v="1181" actId="1076"/>
          <ac:picMkLst>
            <pc:docMk/>
            <pc:sldMk cId="615272251" sldId="431"/>
            <ac:picMk id="8" creationId="{D93EA09C-3FC4-9C28-6E5C-7C29455BA143}"/>
          </ac:picMkLst>
        </pc:picChg>
        <pc:picChg chg="add mod">
          <ac:chgData name="Roy Koushik MSc. Ph.D." userId="31b2d8c8-dea2-4ea3-813b-dde72ac1f786" providerId="ADAL" clId="{0B3FEE54-BCBD-4313-AABF-7F31F6CD0B7D}" dt="2023-10-05T10:15:53.508" v="1247" actId="1076"/>
          <ac:picMkLst>
            <pc:docMk/>
            <pc:sldMk cId="615272251" sldId="431"/>
            <ac:picMk id="11" creationId="{B875B52F-48C1-0E43-E19C-6991D5A0468A}"/>
          </ac:picMkLst>
        </pc:picChg>
        <pc:picChg chg="add del mod">
          <ac:chgData name="Roy Koushik MSc. Ph.D." userId="31b2d8c8-dea2-4ea3-813b-dde72ac1f786" providerId="ADAL" clId="{0B3FEE54-BCBD-4313-AABF-7F31F6CD0B7D}" dt="2023-10-05T10:20:53.066" v="1258" actId="478"/>
          <ac:picMkLst>
            <pc:docMk/>
            <pc:sldMk cId="615272251" sldId="431"/>
            <ac:picMk id="13" creationId="{3190CFDE-1342-E938-2538-DC15FA091923}"/>
          </ac:picMkLst>
        </pc:picChg>
        <pc:picChg chg="add del mod">
          <ac:chgData name="Roy Koushik MSc. Ph.D." userId="31b2d8c8-dea2-4ea3-813b-dde72ac1f786" providerId="ADAL" clId="{0B3FEE54-BCBD-4313-AABF-7F31F6CD0B7D}" dt="2023-10-05T10:22:04.784" v="1264" actId="478"/>
          <ac:picMkLst>
            <pc:docMk/>
            <pc:sldMk cId="615272251" sldId="431"/>
            <ac:picMk id="15" creationId="{612C72C6-4411-74FF-AAAE-3DEA95B056A9}"/>
          </ac:picMkLst>
        </pc:picChg>
        <pc:picChg chg="mod">
          <ac:chgData name="Roy Koushik MSc. Ph.D." userId="31b2d8c8-dea2-4ea3-813b-dde72ac1f786" providerId="ADAL" clId="{0B3FEE54-BCBD-4313-AABF-7F31F6CD0B7D}" dt="2023-10-05T07:56:48.204" v="1180" actId="1076"/>
          <ac:picMkLst>
            <pc:docMk/>
            <pc:sldMk cId="615272251" sldId="431"/>
            <ac:picMk id="1026" creationId="{481D1D55-585A-F77F-8CA4-03371E389470}"/>
          </ac:picMkLst>
        </pc:picChg>
        <pc:picChg chg="mod">
          <ac:chgData name="Roy Koushik MSc. Ph.D." userId="31b2d8c8-dea2-4ea3-813b-dde72ac1f786" providerId="ADAL" clId="{0B3FEE54-BCBD-4313-AABF-7F31F6CD0B7D}" dt="2023-10-05T07:53:45.146" v="1162" actId="1076"/>
          <ac:picMkLst>
            <pc:docMk/>
            <pc:sldMk cId="615272251" sldId="431"/>
            <ac:picMk id="1028" creationId="{C233E50A-FBF5-3736-A8F9-BBF3B114AFA8}"/>
          </ac:picMkLst>
        </pc:picChg>
      </pc:sldChg>
      <pc:sldChg chg="add">
        <pc:chgData name="Roy Koushik MSc. Ph.D." userId="31b2d8c8-dea2-4ea3-813b-dde72ac1f786" providerId="ADAL" clId="{0B3FEE54-BCBD-4313-AABF-7F31F6CD0B7D}" dt="2023-10-05T10:52:47.168" v="1666" actId="2890"/>
        <pc:sldMkLst>
          <pc:docMk/>
          <pc:sldMk cId="3983856801" sldId="432"/>
        </pc:sldMkLst>
      </pc:sldChg>
      <pc:sldChg chg="addSp delSp modSp add mod">
        <pc:chgData name="Roy Koushik MSc. Ph.D." userId="31b2d8c8-dea2-4ea3-813b-dde72ac1f786" providerId="ADAL" clId="{0B3FEE54-BCBD-4313-AABF-7F31F6CD0B7D}" dt="2023-10-05T14:34:50.620" v="2374" actId="207"/>
        <pc:sldMkLst>
          <pc:docMk/>
          <pc:sldMk cId="2112537715" sldId="433"/>
        </pc:sldMkLst>
        <pc:spChg chg="mod">
          <ac:chgData name="Roy Koushik MSc. Ph.D." userId="31b2d8c8-dea2-4ea3-813b-dde72ac1f786" providerId="ADAL" clId="{0B3FEE54-BCBD-4313-AABF-7F31F6CD0B7D}" dt="2023-10-05T14:18:31.958" v="1933" actId="20577"/>
          <ac:spMkLst>
            <pc:docMk/>
            <pc:sldMk cId="2112537715" sldId="433"/>
            <ac:spMk id="4" creationId="{08F3F356-BC8B-803D-4314-CC05158E5EB5}"/>
          </ac:spMkLst>
        </pc:spChg>
        <pc:spChg chg="del">
          <ac:chgData name="Roy Koushik MSc. Ph.D." userId="31b2d8c8-dea2-4ea3-813b-dde72ac1f786" providerId="ADAL" clId="{0B3FEE54-BCBD-4313-AABF-7F31F6CD0B7D}" dt="2023-10-05T14:18:49.940" v="1934" actId="478"/>
          <ac:spMkLst>
            <pc:docMk/>
            <pc:sldMk cId="2112537715" sldId="433"/>
            <ac:spMk id="13" creationId="{3B9AF68D-912A-B70A-DD87-248662E39C78}"/>
          </ac:spMkLst>
        </pc:spChg>
        <pc:spChg chg="del">
          <ac:chgData name="Roy Koushik MSc. Ph.D." userId="31b2d8c8-dea2-4ea3-813b-dde72ac1f786" providerId="ADAL" clId="{0B3FEE54-BCBD-4313-AABF-7F31F6CD0B7D}" dt="2023-10-05T14:18:49.940" v="1934" actId="478"/>
          <ac:spMkLst>
            <pc:docMk/>
            <pc:sldMk cId="2112537715" sldId="433"/>
            <ac:spMk id="14" creationId="{42AEFFE0-42C7-5598-EA23-2F01C7F176A2}"/>
          </ac:spMkLst>
        </pc:spChg>
        <pc:spChg chg="del">
          <ac:chgData name="Roy Koushik MSc. Ph.D." userId="31b2d8c8-dea2-4ea3-813b-dde72ac1f786" providerId="ADAL" clId="{0B3FEE54-BCBD-4313-AABF-7F31F6CD0B7D}" dt="2023-10-05T14:18:49.940" v="1934" actId="478"/>
          <ac:spMkLst>
            <pc:docMk/>
            <pc:sldMk cId="2112537715" sldId="433"/>
            <ac:spMk id="15" creationId="{B3094F30-2C3F-FC8B-32F1-BAAA7D82A146}"/>
          </ac:spMkLst>
        </pc:spChg>
        <pc:spChg chg="del">
          <ac:chgData name="Roy Koushik MSc. Ph.D." userId="31b2d8c8-dea2-4ea3-813b-dde72ac1f786" providerId="ADAL" clId="{0B3FEE54-BCBD-4313-AABF-7F31F6CD0B7D}" dt="2023-10-05T14:18:49.940" v="1934" actId="478"/>
          <ac:spMkLst>
            <pc:docMk/>
            <pc:sldMk cId="2112537715" sldId="433"/>
            <ac:spMk id="22" creationId="{CE2B67FF-895B-455A-F0E8-2476C310E4DD}"/>
          </ac:spMkLst>
        </pc:spChg>
        <pc:grpChg chg="add mod">
          <ac:chgData name="Roy Koushik MSc. Ph.D." userId="31b2d8c8-dea2-4ea3-813b-dde72ac1f786" providerId="ADAL" clId="{0B3FEE54-BCBD-4313-AABF-7F31F6CD0B7D}" dt="2023-10-05T14:30:52.350" v="2219" actId="1076"/>
          <ac:grpSpMkLst>
            <pc:docMk/>
            <pc:sldMk cId="2112537715" sldId="433"/>
            <ac:grpSpMk id="5" creationId="{BB882B24-E083-5098-B77F-21DCCA161E0D}"/>
          </ac:grpSpMkLst>
        </pc:grpChg>
        <pc:graphicFrameChg chg="add mod modGraphic">
          <ac:chgData name="Roy Koushik MSc. Ph.D." userId="31b2d8c8-dea2-4ea3-813b-dde72ac1f786" providerId="ADAL" clId="{0B3FEE54-BCBD-4313-AABF-7F31F6CD0B7D}" dt="2023-10-05T14:34:50.620" v="2374" actId="207"/>
          <ac:graphicFrameMkLst>
            <pc:docMk/>
            <pc:sldMk cId="2112537715" sldId="433"/>
            <ac:graphicFrameMk id="2" creationId="{468CCDFC-1500-10DA-7EC3-EA714414E751}"/>
          </ac:graphicFrameMkLst>
        </pc:graphicFrameChg>
        <pc:picChg chg="add mod">
          <ac:chgData name="Roy Koushik MSc. Ph.D." userId="31b2d8c8-dea2-4ea3-813b-dde72ac1f786" providerId="ADAL" clId="{0B3FEE54-BCBD-4313-AABF-7F31F6CD0B7D}" dt="2023-10-05T14:30:52.350" v="2219" actId="1076"/>
          <ac:picMkLst>
            <pc:docMk/>
            <pc:sldMk cId="2112537715" sldId="433"/>
            <ac:picMk id="3" creationId="{91DACA48-EF98-6CD2-714D-D843ED6FAA09}"/>
          </ac:picMkLst>
        </pc:picChg>
        <pc:picChg chg="del">
          <ac:chgData name="Roy Koushik MSc. Ph.D." userId="31b2d8c8-dea2-4ea3-813b-dde72ac1f786" providerId="ADAL" clId="{0B3FEE54-BCBD-4313-AABF-7F31F6CD0B7D}" dt="2023-10-05T14:18:49.940" v="1934" actId="478"/>
          <ac:picMkLst>
            <pc:docMk/>
            <pc:sldMk cId="2112537715" sldId="433"/>
            <ac:picMk id="12" creationId="{B3E8C157-D582-443A-F388-7FA2B0FC78E9}"/>
          </ac:picMkLst>
        </pc:picChg>
        <pc:picChg chg="del">
          <ac:chgData name="Roy Koushik MSc. Ph.D." userId="31b2d8c8-dea2-4ea3-813b-dde72ac1f786" providerId="ADAL" clId="{0B3FEE54-BCBD-4313-AABF-7F31F6CD0B7D}" dt="2023-10-05T14:18:49.940" v="1934" actId="478"/>
          <ac:picMkLst>
            <pc:docMk/>
            <pc:sldMk cId="2112537715" sldId="433"/>
            <ac:picMk id="17" creationId="{6B27CB8B-8969-176F-2F2A-9FD98D8C39EC}"/>
          </ac:picMkLst>
        </pc:picChg>
        <pc:picChg chg="del">
          <ac:chgData name="Roy Koushik MSc. Ph.D." userId="31b2d8c8-dea2-4ea3-813b-dde72ac1f786" providerId="ADAL" clId="{0B3FEE54-BCBD-4313-AABF-7F31F6CD0B7D}" dt="2023-10-05T14:18:49.940" v="1934" actId="478"/>
          <ac:picMkLst>
            <pc:docMk/>
            <pc:sldMk cId="2112537715" sldId="433"/>
            <ac:picMk id="18" creationId="{EB64E837-3065-A0DB-04BF-230E5969D5DE}"/>
          </ac:picMkLst>
        </pc:picChg>
        <pc:picChg chg="del">
          <ac:chgData name="Roy Koushik MSc. Ph.D." userId="31b2d8c8-dea2-4ea3-813b-dde72ac1f786" providerId="ADAL" clId="{0B3FEE54-BCBD-4313-AABF-7F31F6CD0B7D}" dt="2023-10-05T14:18:49.940" v="1934" actId="478"/>
          <ac:picMkLst>
            <pc:docMk/>
            <pc:sldMk cId="2112537715" sldId="433"/>
            <ac:picMk id="20" creationId="{1E624E38-F7F0-7B66-844E-92CC3C95F148}"/>
          </ac:picMkLst>
        </pc:picChg>
        <pc:picChg chg="del">
          <ac:chgData name="Roy Koushik MSc. Ph.D." userId="31b2d8c8-dea2-4ea3-813b-dde72ac1f786" providerId="ADAL" clId="{0B3FEE54-BCBD-4313-AABF-7F31F6CD0B7D}" dt="2023-10-05T14:18:49.940" v="1934" actId="478"/>
          <ac:picMkLst>
            <pc:docMk/>
            <pc:sldMk cId="2112537715" sldId="433"/>
            <ac:picMk id="21" creationId="{39FA8EA5-92BA-FDC9-9730-B9B244507F79}"/>
          </ac:picMkLst>
        </pc:picChg>
        <pc:picChg chg="del">
          <ac:chgData name="Roy Koushik MSc. Ph.D." userId="31b2d8c8-dea2-4ea3-813b-dde72ac1f786" providerId="ADAL" clId="{0B3FEE54-BCBD-4313-AABF-7F31F6CD0B7D}" dt="2023-10-05T14:18:49.940" v="1934" actId="478"/>
          <ac:picMkLst>
            <pc:docMk/>
            <pc:sldMk cId="2112537715" sldId="433"/>
            <ac:picMk id="26" creationId="{12821846-64C7-1B49-4AB6-37CEAAF550F3}"/>
          </ac:picMkLst>
        </pc:picChg>
        <pc:picChg chg="add mod">
          <ac:chgData name="Roy Koushik MSc. Ph.D." userId="31b2d8c8-dea2-4ea3-813b-dde72ac1f786" providerId="ADAL" clId="{0B3FEE54-BCBD-4313-AABF-7F31F6CD0B7D}" dt="2023-10-05T14:30:52.350" v="2219" actId="1076"/>
          <ac:picMkLst>
            <pc:docMk/>
            <pc:sldMk cId="2112537715" sldId="433"/>
            <ac:picMk id="1026" creationId="{82CFFADB-47FF-D9BD-742F-D54C83EA0752}"/>
          </ac:picMkLst>
        </pc:picChg>
        <pc:cxnChg chg="del">
          <ac:chgData name="Roy Koushik MSc. Ph.D." userId="31b2d8c8-dea2-4ea3-813b-dde72ac1f786" providerId="ADAL" clId="{0B3FEE54-BCBD-4313-AABF-7F31F6CD0B7D}" dt="2023-10-05T14:18:49.940" v="1934" actId="478"/>
          <ac:cxnSpMkLst>
            <pc:docMk/>
            <pc:sldMk cId="2112537715" sldId="433"/>
            <ac:cxnSpMk id="24" creationId="{6EF0E8BA-4557-6EBC-3A1A-077516462D3C}"/>
          </ac:cxnSpMkLst>
        </pc:cxnChg>
      </pc:sldChg>
      <pc:sldChg chg="addSp delSp modSp add mod">
        <pc:chgData name="Roy Koushik MSc. Ph.D." userId="31b2d8c8-dea2-4ea3-813b-dde72ac1f786" providerId="ADAL" clId="{0B3FEE54-BCBD-4313-AABF-7F31F6CD0B7D}" dt="2023-10-05T14:50:05.518" v="2556" actId="1076"/>
        <pc:sldMkLst>
          <pc:docMk/>
          <pc:sldMk cId="2752934115" sldId="434"/>
        </pc:sldMkLst>
        <pc:spChg chg="mod">
          <ac:chgData name="Roy Koushik MSc. Ph.D." userId="31b2d8c8-dea2-4ea3-813b-dde72ac1f786" providerId="ADAL" clId="{0B3FEE54-BCBD-4313-AABF-7F31F6CD0B7D}" dt="2023-10-05T14:49:50.558" v="2553" actId="20577"/>
          <ac:spMkLst>
            <pc:docMk/>
            <pc:sldMk cId="2752934115" sldId="434"/>
            <ac:spMk id="4" creationId="{08F3F356-BC8B-803D-4314-CC05158E5EB5}"/>
          </ac:spMkLst>
        </pc:spChg>
        <pc:spChg chg="add del mod">
          <ac:chgData name="Roy Koushik MSc. Ph.D." userId="31b2d8c8-dea2-4ea3-813b-dde72ac1f786" providerId="ADAL" clId="{0B3FEE54-BCBD-4313-AABF-7F31F6CD0B7D}" dt="2023-10-05T14:40:04.678" v="2451" actId="478"/>
          <ac:spMkLst>
            <pc:docMk/>
            <pc:sldMk cId="2752934115" sldId="434"/>
            <ac:spMk id="8" creationId="{0E859BCF-45A6-7F98-4D45-72153B2CBFDC}"/>
          </ac:spMkLst>
        </pc:spChg>
        <pc:spChg chg="add del">
          <ac:chgData name="Roy Koushik MSc. Ph.D." userId="31b2d8c8-dea2-4ea3-813b-dde72ac1f786" providerId="ADAL" clId="{0B3FEE54-BCBD-4313-AABF-7F31F6CD0B7D}" dt="2023-10-05T14:41:47.099" v="2463" actId="478"/>
          <ac:spMkLst>
            <pc:docMk/>
            <pc:sldMk cId="2752934115" sldId="434"/>
            <ac:spMk id="9" creationId="{05B5F9AF-C0E2-359E-04B5-42FB9F8B4E0C}"/>
          </ac:spMkLst>
        </pc:spChg>
        <pc:grpChg chg="del">
          <ac:chgData name="Roy Koushik MSc. Ph.D." userId="31b2d8c8-dea2-4ea3-813b-dde72ac1f786" providerId="ADAL" clId="{0B3FEE54-BCBD-4313-AABF-7F31F6CD0B7D}" dt="2023-10-05T14:35:27.609" v="2376" actId="478"/>
          <ac:grpSpMkLst>
            <pc:docMk/>
            <pc:sldMk cId="2752934115" sldId="434"/>
            <ac:grpSpMk id="5" creationId="{BB882B24-E083-5098-B77F-21DCCA161E0D}"/>
          </ac:grpSpMkLst>
        </pc:grpChg>
        <pc:grpChg chg="add del mod">
          <ac:chgData name="Roy Koushik MSc. Ph.D." userId="31b2d8c8-dea2-4ea3-813b-dde72ac1f786" providerId="ADAL" clId="{0B3FEE54-BCBD-4313-AABF-7F31F6CD0B7D}" dt="2023-10-05T14:48:56.725" v="2532" actId="165"/>
          <ac:grpSpMkLst>
            <pc:docMk/>
            <pc:sldMk cId="2752934115" sldId="434"/>
            <ac:grpSpMk id="11" creationId="{0B1F162F-6E0F-45EB-5A67-82DFFEE702BC}"/>
          </ac:grpSpMkLst>
        </pc:grpChg>
        <pc:graphicFrameChg chg="del">
          <ac:chgData name="Roy Koushik MSc. Ph.D." userId="31b2d8c8-dea2-4ea3-813b-dde72ac1f786" providerId="ADAL" clId="{0B3FEE54-BCBD-4313-AABF-7F31F6CD0B7D}" dt="2023-10-05T14:35:27.609" v="2376" actId="478"/>
          <ac:graphicFrameMkLst>
            <pc:docMk/>
            <pc:sldMk cId="2752934115" sldId="434"/>
            <ac:graphicFrameMk id="2" creationId="{468CCDFC-1500-10DA-7EC3-EA714414E751}"/>
          </ac:graphicFrameMkLst>
        </pc:graphicFrameChg>
        <pc:picChg chg="add del mod">
          <ac:chgData name="Roy Koushik MSc. Ph.D." userId="31b2d8c8-dea2-4ea3-813b-dde72ac1f786" providerId="ADAL" clId="{0B3FEE54-BCBD-4313-AABF-7F31F6CD0B7D}" dt="2023-10-05T14:46:00.990" v="2504" actId="478"/>
          <ac:picMkLst>
            <pc:docMk/>
            <pc:sldMk cId="2752934115" sldId="434"/>
            <ac:picMk id="6" creationId="{7BEECC42-50E2-8A09-AC68-7DB06CD9BE67}"/>
          </ac:picMkLst>
        </pc:picChg>
        <pc:picChg chg="add mod">
          <ac:chgData name="Roy Koushik MSc. Ph.D." userId="31b2d8c8-dea2-4ea3-813b-dde72ac1f786" providerId="ADAL" clId="{0B3FEE54-BCBD-4313-AABF-7F31F6CD0B7D}" dt="2023-10-05T14:47:20.611" v="2512" actId="14100"/>
          <ac:picMkLst>
            <pc:docMk/>
            <pc:sldMk cId="2752934115" sldId="434"/>
            <ac:picMk id="7" creationId="{84E53B0A-3032-0D64-0632-7EA4A4C2CABF}"/>
          </ac:picMkLst>
        </pc:picChg>
        <pc:picChg chg="add mod topLvl modCrop">
          <ac:chgData name="Roy Koushik MSc. Ph.D." userId="31b2d8c8-dea2-4ea3-813b-dde72ac1f786" providerId="ADAL" clId="{0B3FEE54-BCBD-4313-AABF-7F31F6CD0B7D}" dt="2023-10-05T14:50:05.518" v="2556" actId="1076"/>
          <ac:picMkLst>
            <pc:docMk/>
            <pc:sldMk cId="2752934115" sldId="434"/>
            <ac:picMk id="10" creationId="{C50F524E-C4A7-6BB6-E344-81A7F0FEF7C4}"/>
          </ac:picMkLst>
        </pc:picChg>
        <pc:picChg chg="add mod">
          <ac:chgData name="Roy Koushik MSc. Ph.D." userId="31b2d8c8-dea2-4ea3-813b-dde72ac1f786" providerId="ADAL" clId="{0B3FEE54-BCBD-4313-AABF-7F31F6CD0B7D}" dt="2023-10-05T14:48:36.994" v="2527" actId="1076"/>
          <ac:picMkLst>
            <pc:docMk/>
            <pc:sldMk cId="2752934115" sldId="434"/>
            <ac:picMk id="12" creationId="{9ED81F2B-7D96-4F92-AFD0-9A3F4E7C177E}"/>
          </ac:picMkLst>
        </pc:picChg>
        <pc:picChg chg="add mod">
          <ac:chgData name="Roy Koushik MSc. Ph.D." userId="31b2d8c8-dea2-4ea3-813b-dde72ac1f786" providerId="ADAL" clId="{0B3FEE54-BCBD-4313-AABF-7F31F6CD0B7D}" dt="2023-10-05T14:49:10.837" v="2536" actId="1076"/>
          <ac:picMkLst>
            <pc:docMk/>
            <pc:sldMk cId="2752934115" sldId="434"/>
            <ac:picMk id="13" creationId="{FA0CB123-B6C4-DAB8-02EA-F8D1AB713BE1}"/>
          </ac:picMkLst>
        </pc:picChg>
        <pc:picChg chg="add mod">
          <ac:chgData name="Roy Koushik MSc. Ph.D." userId="31b2d8c8-dea2-4ea3-813b-dde72ac1f786" providerId="ADAL" clId="{0B3FEE54-BCBD-4313-AABF-7F31F6CD0B7D}" dt="2023-10-05T14:49:15.429" v="2537" actId="1076"/>
          <ac:picMkLst>
            <pc:docMk/>
            <pc:sldMk cId="2752934115" sldId="434"/>
            <ac:picMk id="14" creationId="{58552BB4-B09F-E3F9-0401-7BE32309977F}"/>
          </ac:picMkLst>
        </pc:picChg>
        <pc:picChg chg="add mod topLvl">
          <ac:chgData name="Roy Koushik MSc. Ph.D." userId="31b2d8c8-dea2-4ea3-813b-dde72ac1f786" providerId="ADAL" clId="{0B3FEE54-BCBD-4313-AABF-7F31F6CD0B7D}" dt="2023-10-05T14:49:05.157" v="2534" actId="1076"/>
          <ac:picMkLst>
            <pc:docMk/>
            <pc:sldMk cId="2752934115" sldId="434"/>
            <ac:picMk id="2050" creationId="{AE4306F2-B671-7210-CC2A-85BB4E0E2135}"/>
          </ac:picMkLst>
        </pc:picChg>
        <pc:picChg chg="add del mod">
          <ac:chgData name="Roy Koushik MSc. Ph.D." userId="31b2d8c8-dea2-4ea3-813b-dde72ac1f786" providerId="ADAL" clId="{0B3FEE54-BCBD-4313-AABF-7F31F6CD0B7D}" dt="2023-10-05T14:41:38.996" v="2461" actId="478"/>
          <ac:picMkLst>
            <pc:docMk/>
            <pc:sldMk cId="2752934115" sldId="434"/>
            <ac:picMk id="2052" creationId="{E015FFBC-9AF4-1B96-A3C7-6E6181265249}"/>
          </ac:picMkLst>
        </pc:picChg>
      </pc:sldChg>
      <pc:sldChg chg="addSp delSp modSp add mod modClrScheme chgLayout">
        <pc:chgData name="Roy Koushik MSc. Ph.D." userId="31b2d8c8-dea2-4ea3-813b-dde72ac1f786" providerId="ADAL" clId="{0B3FEE54-BCBD-4313-AABF-7F31F6CD0B7D}" dt="2023-10-05T15:00:22.819" v="2743" actId="14100"/>
        <pc:sldMkLst>
          <pc:docMk/>
          <pc:sldMk cId="653766509" sldId="435"/>
        </pc:sldMkLst>
        <pc:spChg chg="add del mod">
          <ac:chgData name="Roy Koushik MSc. Ph.D." userId="31b2d8c8-dea2-4ea3-813b-dde72ac1f786" providerId="ADAL" clId="{0B3FEE54-BCBD-4313-AABF-7F31F6CD0B7D}" dt="2023-10-05T14:55:00.104" v="2622" actId="1076"/>
          <ac:spMkLst>
            <pc:docMk/>
            <pc:sldMk cId="653766509" sldId="435"/>
            <ac:spMk id="4" creationId="{08F3F356-BC8B-803D-4314-CC05158E5EB5}"/>
          </ac:spMkLst>
        </pc:spChg>
        <pc:spChg chg="add mod">
          <ac:chgData name="Roy Koushik MSc. Ph.D." userId="31b2d8c8-dea2-4ea3-813b-dde72ac1f786" providerId="ADAL" clId="{0B3FEE54-BCBD-4313-AABF-7F31F6CD0B7D}" dt="2023-10-05T14:56:47.905" v="2642" actId="1076"/>
          <ac:spMkLst>
            <pc:docMk/>
            <pc:sldMk cId="653766509" sldId="435"/>
            <ac:spMk id="17" creationId="{5C9DB269-CCA9-ED1D-8952-C4AB045D3682}"/>
          </ac:spMkLst>
        </pc:spChg>
        <pc:spChg chg="add mod">
          <ac:chgData name="Roy Koushik MSc. Ph.D." userId="31b2d8c8-dea2-4ea3-813b-dde72ac1f786" providerId="ADAL" clId="{0B3FEE54-BCBD-4313-AABF-7F31F6CD0B7D}" dt="2023-10-05T14:57:06.409" v="2657" actId="20577"/>
          <ac:spMkLst>
            <pc:docMk/>
            <pc:sldMk cId="653766509" sldId="435"/>
            <ac:spMk id="18" creationId="{CF5F6140-F2F0-A042-3879-EAB20F2F538F}"/>
          </ac:spMkLst>
        </pc:spChg>
        <pc:spChg chg="add mod">
          <ac:chgData name="Roy Koushik MSc. Ph.D." userId="31b2d8c8-dea2-4ea3-813b-dde72ac1f786" providerId="ADAL" clId="{0B3FEE54-BCBD-4313-AABF-7F31F6CD0B7D}" dt="2023-10-05T14:57:39.346" v="2679" actId="1076"/>
          <ac:spMkLst>
            <pc:docMk/>
            <pc:sldMk cId="653766509" sldId="435"/>
            <ac:spMk id="19" creationId="{A3B98528-059B-A278-9F41-7973C5189353}"/>
          </ac:spMkLst>
        </pc:spChg>
        <pc:spChg chg="add mod">
          <ac:chgData name="Roy Koushik MSc. Ph.D." userId="31b2d8c8-dea2-4ea3-813b-dde72ac1f786" providerId="ADAL" clId="{0B3FEE54-BCBD-4313-AABF-7F31F6CD0B7D}" dt="2023-10-05T14:58:01.747" v="2697" actId="20577"/>
          <ac:spMkLst>
            <pc:docMk/>
            <pc:sldMk cId="653766509" sldId="435"/>
            <ac:spMk id="20" creationId="{A29B26E8-0A10-06DE-668F-8295E834E8B6}"/>
          </ac:spMkLst>
        </pc:spChg>
        <pc:spChg chg="add mod">
          <ac:chgData name="Roy Koushik MSc. Ph.D." userId="31b2d8c8-dea2-4ea3-813b-dde72ac1f786" providerId="ADAL" clId="{0B3FEE54-BCBD-4313-AABF-7F31F6CD0B7D}" dt="2023-10-05T14:58:36.778" v="2709" actId="1076"/>
          <ac:spMkLst>
            <pc:docMk/>
            <pc:sldMk cId="653766509" sldId="435"/>
            <ac:spMk id="21" creationId="{379EFDD8-BED0-7A4E-9767-11DED7A26E18}"/>
          </ac:spMkLst>
        </pc:spChg>
        <pc:spChg chg="add mod">
          <ac:chgData name="Roy Koushik MSc. Ph.D." userId="31b2d8c8-dea2-4ea3-813b-dde72ac1f786" providerId="ADAL" clId="{0B3FEE54-BCBD-4313-AABF-7F31F6CD0B7D}" dt="2023-10-05T14:59:18.267" v="2734" actId="1076"/>
          <ac:spMkLst>
            <pc:docMk/>
            <pc:sldMk cId="653766509" sldId="435"/>
            <ac:spMk id="22" creationId="{2A7171CA-1259-DC0F-6494-7C2571F88777}"/>
          </ac:spMkLst>
        </pc:spChg>
        <pc:picChg chg="add mod">
          <ac:chgData name="Roy Koushik MSc. Ph.D." userId="31b2d8c8-dea2-4ea3-813b-dde72ac1f786" providerId="ADAL" clId="{0B3FEE54-BCBD-4313-AABF-7F31F6CD0B7D}" dt="2023-10-05T14:54:36.841" v="2603" actId="1076"/>
          <ac:picMkLst>
            <pc:docMk/>
            <pc:sldMk cId="653766509" sldId="435"/>
            <ac:picMk id="3" creationId="{0C7F29AC-A1E1-A3F1-548B-C412810331FC}"/>
          </ac:picMkLst>
        </pc:picChg>
        <pc:picChg chg="add del mod">
          <ac:chgData name="Roy Koushik MSc. Ph.D." userId="31b2d8c8-dea2-4ea3-813b-dde72ac1f786" providerId="ADAL" clId="{0B3FEE54-BCBD-4313-AABF-7F31F6CD0B7D}" dt="2023-10-05T14:54:32.765" v="2600"/>
          <ac:picMkLst>
            <pc:docMk/>
            <pc:sldMk cId="653766509" sldId="435"/>
            <ac:picMk id="5" creationId="{0F0BCE12-E6A8-24F9-0C09-97377AA6DC22}"/>
          </ac:picMkLst>
        </pc:picChg>
        <pc:picChg chg="add del mod">
          <ac:chgData name="Roy Koushik MSc. Ph.D." userId="31b2d8c8-dea2-4ea3-813b-dde72ac1f786" providerId="ADAL" clId="{0B3FEE54-BCBD-4313-AABF-7F31F6CD0B7D}" dt="2023-10-05T14:54:30.892" v="2596"/>
          <ac:picMkLst>
            <pc:docMk/>
            <pc:sldMk cId="653766509" sldId="435"/>
            <ac:picMk id="6" creationId="{36080493-CA9B-6180-D20D-9E4ECF95ACE2}"/>
          </ac:picMkLst>
        </pc:picChg>
        <pc:picChg chg="del">
          <ac:chgData name="Roy Koushik MSc. Ph.D." userId="31b2d8c8-dea2-4ea3-813b-dde72ac1f786" providerId="ADAL" clId="{0B3FEE54-BCBD-4313-AABF-7F31F6CD0B7D}" dt="2023-10-05T14:50:23.487" v="2558" actId="478"/>
          <ac:picMkLst>
            <pc:docMk/>
            <pc:sldMk cId="653766509" sldId="435"/>
            <ac:picMk id="7" creationId="{84E53B0A-3032-0D64-0632-7EA4A4C2CABF}"/>
          </ac:picMkLst>
        </pc:picChg>
        <pc:picChg chg="add mod">
          <ac:chgData name="Roy Koushik MSc. Ph.D." userId="31b2d8c8-dea2-4ea3-813b-dde72ac1f786" providerId="ADAL" clId="{0B3FEE54-BCBD-4313-AABF-7F31F6CD0B7D}" dt="2023-10-05T14:55:13.064" v="2625" actId="14100"/>
          <ac:picMkLst>
            <pc:docMk/>
            <pc:sldMk cId="653766509" sldId="435"/>
            <ac:picMk id="8" creationId="{65017CFA-3681-2A5B-5DFB-819676427CFA}"/>
          </ac:picMkLst>
        </pc:picChg>
        <pc:picChg chg="add mod">
          <ac:chgData name="Roy Koushik MSc. Ph.D." userId="31b2d8c8-dea2-4ea3-813b-dde72ac1f786" providerId="ADAL" clId="{0B3FEE54-BCBD-4313-AABF-7F31F6CD0B7D}" dt="2023-10-05T14:55:25.633" v="2627" actId="1076"/>
          <ac:picMkLst>
            <pc:docMk/>
            <pc:sldMk cId="653766509" sldId="435"/>
            <ac:picMk id="9" creationId="{D90249A5-8146-20FE-FE5B-988266A4F0B5}"/>
          </ac:picMkLst>
        </pc:picChg>
        <pc:picChg chg="del">
          <ac:chgData name="Roy Koushik MSc. Ph.D." userId="31b2d8c8-dea2-4ea3-813b-dde72ac1f786" providerId="ADAL" clId="{0B3FEE54-BCBD-4313-AABF-7F31F6CD0B7D}" dt="2023-10-05T14:50:23.487" v="2558" actId="478"/>
          <ac:picMkLst>
            <pc:docMk/>
            <pc:sldMk cId="653766509" sldId="435"/>
            <ac:picMk id="10" creationId="{C50F524E-C4A7-6BB6-E344-81A7F0FEF7C4}"/>
          </ac:picMkLst>
        </pc:picChg>
        <pc:picChg chg="add mod">
          <ac:chgData name="Roy Koushik MSc. Ph.D." userId="31b2d8c8-dea2-4ea3-813b-dde72ac1f786" providerId="ADAL" clId="{0B3FEE54-BCBD-4313-AABF-7F31F6CD0B7D}" dt="2023-10-05T14:55:43.610" v="2633" actId="14100"/>
          <ac:picMkLst>
            <pc:docMk/>
            <pc:sldMk cId="653766509" sldId="435"/>
            <ac:picMk id="11" creationId="{DD533D26-27A5-35FA-CF54-85907A26369B}"/>
          </ac:picMkLst>
        </pc:picChg>
        <pc:picChg chg="del">
          <ac:chgData name="Roy Koushik MSc. Ph.D." userId="31b2d8c8-dea2-4ea3-813b-dde72ac1f786" providerId="ADAL" clId="{0B3FEE54-BCBD-4313-AABF-7F31F6CD0B7D}" dt="2023-10-05T14:50:23.487" v="2558" actId="478"/>
          <ac:picMkLst>
            <pc:docMk/>
            <pc:sldMk cId="653766509" sldId="435"/>
            <ac:picMk id="12" creationId="{9ED81F2B-7D96-4F92-AFD0-9A3F4E7C177E}"/>
          </ac:picMkLst>
        </pc:picChg>
        <pc:picChg chg="del">
          <ac:chgData name="Roy Koushik MSc. Ph.D." userId="31b2d8c8-dea2-4ea3-813b-dde72ac1f786" providerId="ADAL" clId="{0B3FEE54-BCBD-4313-AABF-7F31F6CD0B7D}" dt="2023-10-05T14:50:23.487" v="2558" actId="478"/>
          <ac:picMkLst>
            <pc:docMk/>
            <pc:sldMk cId="653766509" sldId="435"/>
            <ac:picMk id="13" creationId="{FA0CB123-B6C4-DAB8-02EA-F8D1AB713BE1}"/>
          </ac:picMkLst>
        </pc:picChg>
        <pc:picChg chg="del">
          <ac:chgData name="Roy Koushik MSc. Ph.D." userId="31b2d8c8-dea2-4ea3-813b-dde72ac1f786" providerId="ADAL" clId="{0B3FEE54-BCBD-4313-AABF-7F31F6CD0B7D}" dt="2023-10-05T14:50:23.487" v="2558" actId="478"/>
          <ac:picMkLst>
            <pc:docMk/>
            <pc:sldMk cId="653766509" sldId="435"/>
            <ac:picMk id="14" creationId="{58552BB4-B09F-E3F9-0401-7BE32309977F}"/>
          </ac:picMkLst>
        </pc:picChg>
        <pc:picChg chg="add mod">
          <ac:chgData name="Roy Koushik MSc. Ph.D." userId="31b2d8c8-dea2-4ea3-813b-dde72ac1f786" providerId="ADAL" clId="{0B3FEE54-BCBD-4313-AABF-7F31F6CD0B7D}" dt="2023-10-05T14:56:04.241" v="2635" actId="1076"/>
          <ac:picMkLst>
            <pc:docMk/>
            <pc:sldMk cId="653766509" sldId="435"/>
            <ac:picMk id="15" creationId="{D4D515DD-8EE8-3602-BB75-C330C9458ECA}"/>
          </ac:picMkLst>
        </pc:picChg>
        <pc:picChg chg="add mod">
          <ac:chgData name="Roy Koushik MSc. Ph.D." userId="31b2d8c8-dea2-4ea3-813b-dde72ac1f786" providerId="ADAL" clId="{0B3FEE54-BCBD-4313-AABF-7F31F6CD0B7D}" dt="2023-10-05T14:56:13.713" v="2637" actId="1076"/>
          <ac:picMkLst>
            <pc:docMk/>
            <pc:sldMk cId="653766509" sldId="435"/>
            <ac:picMk id="16" creationId="{28ADB83A-D82D-5AE6-A34B-F63BD71DC6A1}"/>
          </ac:picMkLst>
        </pc:picChg>
        <pc:picChg chg="del">
          <ac:chgData name="Roy Koushik MSc. Ph.D." userId="31b2d8c8-dea2-4ea3-813b-dde72ac1f786" providerId="ADAL" clId="{0B3FEE54-BCBD-4313-AABF-7F31F6CD0B7D}" dt="2023-10-05T14:50:23.487" v="2558" actId="478"/>
          <ac:picMkLst>
            <pc:docMk/>
            <pc:sldMk cId="653766509" sldId="435"/>
            <ac:picMk id="2050" creationId="{AE4306F2-B671-7210-CC2A-85BB4E0E2135}"/>
          </ac:picMkLst>
        </pc:picChg>
        <pc:cxnChg chg="add mod">
          <ac:chgData name="Roy Koushik MSc. Ph.D." userId="31b2d8c8-dea2-4ea3-813b-dde72ac1f786" providerId="ADAL" clId="{0B3FEE54-BCBD-4313-AABF-7F31F6CD0B7D}" dt="2023-10-05T14:59:48.082" v="2737" actId="1582"/>
          <ac:cxnSpMkLst>
            <pc:docMk/>
            <pc:sldMk cId="653766509" sldId="435"/>
            <ac:cxnSpMk id="24" creationId="{6C4EB5A9-D238-D35B-E966-17FE24CC0970}"/>
          </ac:cxnSpMkLst>
        </pc:cxnChg>
        <pc:cxnChg chg="add mod">
          <ac:chgData name="Roy Koushik MSc. Ph.D." userId="31b2d8c8-dea2-4ea3-813b-dde72ac1f786" providerId="ADAL" clId="{0B3FEE54-BCBD-4313-AABF-7F31F6CD0B7D}" dt="2023-10-05T15:00:04.557" v="2740" actId="14100"/>
          <ac:cxnSpMkLst>
            <pc:docMk/>
            <pc:sldMk cId="653766509" sldId="435"/>
            <ac:cxnSpMk id="25" creationId="{BC211B45-4000-90CD-AB95-2D533F7F6CAC}"/>
          </ac:cxnSpMkLst>
        </pc:cxnChg>
        <pc:cxnChg chg="add mod">
          <ac:chgData name="Roy Koushik MSc. Ph.D." userId="31b2d8c8-dea2-4ea3-813b-dde72ac1f786" providerId="ADAL" clId="{0B3FEE54-BCBD-4313-AABF-7F31F6CD0B7D}" dt="2023-10-05T15:00:22.819" v="2743" actId="14100"/>
          <ac:cxnSpMkLst>
            <pc:docMk/>
            <pc:sldMk cId="653766509" sldId="435"/>
            <ac:cxnSpMk id="27" creationId="{2E7EAEAB-C5AD-1B36-0AE3-63A4BD71FDDC}"/>
          </ac:cxnSpMkLst>
        </pc:cxnChg>
      </pc:sldChg>
      <pc:sldChg chg="addSp delSp modSp add mod">
        <pc:chgData name="Roy Koushik MSc. Ph.D." userId="31b2d8c8-dea2-4ea3-813b-dde72ac1f786" providerId="ADAL" clId="{0B3FEE54-BCBD-4313-AABF-7F31F6CD0B7D}" dt="2023-10-05T15:03:16.274" v="2774" actId="14100"/>
        <pc:sldMkLst>
          <pc:docMk/>
          <pc:sldMk cId="847802303" sldId="436"/>
        </pc:sldMkLst>
        <pc:picChg chg="del">
          <ac:chgData name="Roy Koushik MSc. Ph.D." userId="31b2d8c8-dea2-4ea3-813b-dde72ac1f786" providerId="ADAL" clId="{0B3FEE54-BCBD-4313-AABF-7F31F6CD0B7D}" dt="2023-10-05T15:00:40.375" v="2745" actId="478"/>
          <ac:picMkLst>
            <pc:docMk/>
            <pc:sldMk cId="847802303" sldId="436"/>
            <ac:picMk id="3" creationId="{0C7F29AC-A1E1-A3F1-548B-C412810331FC}"/>
          </ac:picMkLst>
        </pc:picChg>
        <pc:picChg chg="add mod ord">
          <ac:chgData name="Roy Koushik MSc. Ph.D." userId="31b2d8c8-dea2-4ea3-813b-dde72ac1f786" providerId="ADAL" clId="{0B3FEE54-BCBD-4313-AABF-7F31F6CD0B7D}" dt="2023-10-05T15:03:00.147" v="2769" actId="14100"/>
          <ac:picMkLst>
            <pc:docMk/>
            <pc:sldMk cId="847802303" sldId="436"/>
            <ac:picMk id="5" creationId="{545E18CA-FBEE-2FE7-E3EB-633B150EC2BA}"/>
          </ac:picMkLst>
        </pc:picChg>
        <pc:picChg chg="mod">
          <ac:chgData name="Roy Koushik MSc. Ph.D." userId="31b2d8c8-dea2-4ea3-813b-dde72ac1f786" providerId="ADAL" clId="{0B3FEE54-BCBD-4313-AABF-7F31F6CD0B7D}" dt="2023-10-05T15:02:16.219" v="2761" actId="1076"/>
          <ac:picMkLst>
            <pc:docMk/>
            <pc:sldMk cId="847802303" sldId="436"/>
            <ac:picMk id="8" creationId="{65017CFA-3681-2A5B-5DFB-819676427CFA}"/>
          </ac:picMkLst>
        </pc:picChg>
        <pc:picChg chg="mod">
          <ac:chgData name="Roy Koushik MSc. Ph.D." userId="31b2d8c8-dea2-4ea3-813b-dde72ac1f786" providerId="ADAL" clId="{0B3FEE54-BCBD-4313-AABF-7F31F6CD0B7D}" dt="2023-10-05T15:03:03.188" v="2770" actId="1076"/>
          <ac:picMkLst>
            <pc:docMk/>
            <pc:sldMk cId="847802303" sldId="436"/>
            <ac:picMk id="11" creationId="{DD533D26-27A5-35FA-CF54-85907A26369B}"/>
          </ac:picMkLst>
        </pc:picChg>
        <pc:picChg chg="mod">
          <ac:chgData name="Roy Koushik MSc. Ph.D." userId="31b2d8c8-dea2-4ea3-813b-dde72ac1f786" providerId="ADAL" clId="{0B3FEE54-BCBD-4313-AABF-7F31F6CD0B7D}" dt="2023-10-05T15:03:06.370" v="2771" actId="1076"/>
          <ac:picMkLst>
            <pc:docMk/>
            <pc:sldMk cId="847802303" sldId="436"/>
            <ac:picMk id="15" creationId="{D4D515DD-8EE8-3602-BB75-C330C9458ECA}"/>
          </ac:picMkLst>
        </pc:picChg>
        <pc:picChg chg="mod">
          <ac:chgData name="Roy Koushik MSc. Ph.D." userId="31b2d8c8-dea2-4ea3-813b-dde72ac1f786" providerId="ADAL" clId="{0B3FEE54-BCBD-4313-AABF-7F31F6CD0B7D}" dt="2023-10-05T15:03:09.187" v="2772" actId="1076"/>
          <ac:picMkLst>
            <pc:docMk/>
            <pc:sldMk cId="847802303" sldId="436"/>
            <ac:picMk id="16" creationId="{28ADB83A-D82D-5AE6-A34B-F63BD71DC6A1}"/>
          </ac:picMkLst>
        </pc:picChg>
        <pc:cxnChg chg="mod">
          <ac:chgData name="Roy Koushik MSc. Ph.D." userId="31b2d8c8-dea2-4ea3-813b-dde72ac1f786" providerId="ADAL" clId="{0B3FEE54-BCBD-4313-AABF-7F31F6CD0B7D}" dt="2023-10-05T15:03:13.580" v="2773" actId="14100"/>
          <ac:cxnSpMkLst>
            <pc:docMk/>
            <pc:sldMk cId="847802303" sldId="436"/>
            <ac:cxnSpMk id="24" creationId="{6C4EB5A9-D238-D35B-E966-17FE24CC0970}"/>
          </ac:cxnSpMkLst>
        </pc:cxnChg>
        <pc:cxnChg chg="mod">
          <ac:chgData name="Roy Koushik MSc. Ph.D." userId="31b2d8c8-dea2-4ea3-813b-dde72ac1f786" providerId="ADAL" clId="{0B3FEE54-BCBD-4313-AABF-7F31F6CD0B7D}" dt="2023-10-05T15:03:16.274" v="2774" actId="14100"/>
          <ac:cxnSpMkLst>
            <pc:docMk/>
            <pc:sldMk cId="847802303" sldId="436"/>
            <ac:cxnSpMk id="25" creationId="{BC211B45-4000-90CD-AB95-2D533F7F6CAC}"/>
          </ac:cxnSpMkLst>
        </pc:cxnChg>
      </pc:sldChg>
    </pc:docChg>
  </pc:docChgLst>
  <pc:docChgLst>
    <pc:chgData name="Roy Koushik MSc. Ph.D." userId="31b2d8c8-dea2-4ea3-813b-dde72ac1f786" providerId="ADAL" clId="{18D7F2FF-A1B5-4259-A2DD-84A0EEE846F1}"/>
    <pc:docChg chg="undo redo custSel addSld delSld modSld sldOrd">
      <pc:chgData name="Roy Koushik MSc. Ph.D." userId="31b2d8c8-dea2-4ea3-813b-dde72ac1f786" providerId="ADAL" clId="{18D7F2FF-A1B5-4259-A2DD-84A0EEE846F1}" dt="2023-09-22T12:31:40.677" v="12537" actId="20577"/>
      <pc:docMkLst>
        <pc:docMk/>
      </pc:docMkLst>
      <pc:sldChg chg="addSp modSp del mod ord setBg">
        <pc:chgData name="Roy Koushik MSc. Ph.D." userId="31b2d8c8-dea2-4ea3-813b-dde72ac1f786" providerId="ADAL" clId="{18D7F2FF-A1B5-4259-A2DD-84A0EEE846F1}" dt="2023-09-15T12:22:28.021" v="6355" actId="47"/>
        <pc:sldMkLst>
          <pc:docMk/>
          <pc:sldMk cId="0" sldId="259"/>
        </pc:sldMkLst>
        <pc:spChg chg="mod">
          <ac:chgData name="Roy Koushik MSc. Ph.D." userId="31b2d8c8-dea2-4ea3-813b-dde72ac1f786" providerId="ADAL" clId="{18D7F2FF-A1B5-4259-A2DD-84A0EEE846F1}" dt="2023-09-15T06:37:14.758" v="0"/>
          <ac:spMkLst>
            <pc:docMk/>
            <pc:sldMk cId="0" sldId="259"/>
            <ac:spMk id="2" creationId="{47DFC508-E2C8-D972-6844-E0C66A59A347}"/>
          </ac:spMkLst>
        </pc:spChg>
        <pc:spChg chg="mod">
          <ac:chgData name="Roy Koushik MSc. Ph.D." userId="31b2d8c8-dea2-4ea3-813b-dde72ac1f786" providerId="ADAL" clId="{18D7F2FF-A1B5-4259-A2DD-84A0EEE846F1}" dt="2023-09-15T06:47:11.356" v="14" actId="115"/>
          <ac:spMkLst>
            <pc:docMk/>
            <pc:sldMk cId="0" sldId="259"/>
            <ac:spMk id="5" creationId="{3E482700-ED25-3EBF-72CA-89FDE1583FA4}"/>
          </ac:spMkLst>
        </pc:spChg>
        <pc:spChg chg="mod">
          <ac:chgData name="Roy Koushik MSc. Ph.D." userId="31b2d8c8-dea2-4ea3-813b-dde72ac1f786" providerId="ADAL" clId="{18D7F2FF-A1B5-4259-A2DD-84A0EEE846F1}" dt="2023-09-15T06:48:39.474" v="19" actId="1076"/>
          <ac:spMkLst>
            <pc:docMk/>
            <pc:sldMk cId="0" sldId="259"/>
            <ac:spMk id="7" creationId="{EFAC16BE-D378-047D-F46C-F5D77C092D57}"/>
          </ac:spMkLst>
        </pc:spChg>
        <pc:picChg chg="add mod">
          <ac:chgData name="Roy Koushik MSc. Ph.D." userId="31b2d8c8-dea2-4ea3-813b-dde72ac1f786" providerId="ADAL" clId="{18D7F2FF-A1B5-4259-A2DD-84A0EEE846F1}" dt="2023-09-15T06:54:34.430" v="26" actId="14100"/>
          <ac:picMkLst>
            <pc:docMk/>
            <pc:sldMk cId="0" sldId="259"/>
            <ac:picMk id="4" creationId="{110DD561-9218-7EB0-505F-1D0EEC404388}"/>
          </ac:picMkLst>
        </pc:picChg>
      </pc:sldChg>
      <pc:sldChg chg="del">
        <pc:chgData name="Roy Koushik MSc. Ph.D." userId="31b2d8c8-dea2-4ea3-813b-dde72ac1f786" providerId="ADAL" clId="{18D7F2FF-A1B5-4259-A2DD-84A0EEE846F1}" dt="2023-09-15T12:22:28.021" v="6355" actId="47"/>
        <pc:sldMkLst>
          <pc:docMk/>
          <pc:sldMk cId="912993156" sldId="261"/>
        </pc:sldMkLst>
      </pc:sldChg>
      <pc:sldChg chg="del">
        <pc:chgData name="Roy Koushik MSc. Ph.D." userId="31b2d8c8-dea2-4ea3-813b-dde72ac1f786" providerId="ADAL" clId="{18D7F2FF-A1B5-4259-A2DD-84A0EEE846F1}" dt="2023-09-15T12:22:28.021" v="6355" actId="47"/>
        <pc:sldMkLst>
          <pc:docMk/>
          <pc:sldMk cId="0" sldId="262"/>
        </pc:sldMkLst>
      </pc:sldChg>
      <pc:sldChg chg="addSp delSp modSp mod modClrScheme chgLayout">
        <pc:chgData name="Roy Koushik MSc. Ph.D." userId="31b2d8c8-dea2-4ea3-813b-dde72ac1f786" providerId="ADAL" clId="{18D7F2FF-A1B5-4259-A2DD-84A0EEE846F1}" dt="2023-09-17T08:51:56.562" v="12162" actId="14100"/>
        <pc:sldMkLst>
          <pc:docMk/>
          <pc:sldMk cId="3270040969" sldId="263"/>
        </pc:sldMkLst>
        <pc:spChg chg="add mod">
          <ac:chgData name="Roy Koushik MSc. Ph.D." userId="31b2d8c8-dea2-4ea3-813b-dde72ac1f786" providerId="ADAL" clId="{18D7F2FF-A1B5-4259-A2DD-84A0EEE846F1}" dt="2023-09-15T09:04:56.553" v="875" actId="1076"/>
          <ac:spMkLst>
            <pc:docMk/>
            <pc:sldMk cId="3270040969" sldId="263"/>
            <ac:spMk id="2" creationId="{B567A4CF-48EE-D701-6E8D-2A4C317478AB}"/>
          </ac:spMkLst>
        </pc:spChg>
        <pc:spChg chg="add mod ord">
          <ac:chgData name="Roy Koushik MSc. Ph.D." userId="31b2d8c8-dea2-4ea3-813b-dde72ac1f786" providerId="ADAL" clId="{18D7F2FF-A1B5-4259-A2DD-84A0EEE846F1}" dt="2023-09-17T08:00:25.527" v="11564" actId="20577"/>
          <ac:spMkLst>
            <pc:docMk/>
            <pc:sldMk cId="3270040969" sldId="263"/>
            <ac:spMk id="3" creationId="{846331B0-ABBC-C143-101D-6017D1BA23B1}"/>
          </ac:spMkLst>
        </pc:spChg>
        <pc:spChg chg="add del mod">
          <ac:chgData name="Roy Koushik MSc. Ph.D." userId="31b2d8c8-dea2-4ea3-813b-dde72ac1f786" providerId="ADAL" clId="{18D7F2FF-A1B5-4259-A2DD-84A0EEE846F1}" dt="2023-09-15T08:27:01.870" v="132" actId="478"/>
          <ac:spMkLst>
            <pc:docMk/>
            <pc:sldMk cId="3270040969" sldId="263"/>
            <ac:spMk id="9" creationId="{ADDBF8F4-2529-A939-6A36-A64D2FA057E0}"/>
          </ac:spMkLst>
        </pc:spChg>
        <pc:spChg chg="add del mod">
          <ac:chgData name="Roy Koushik MSc. Ph.D." userId="31b2d8c8-dea2-4ea3-813b-dde72ac1f786" providerId="ADAL" clId="{18D7F2FF-A1B5-4259-A2DD-84A0EEE846F1}" dt="2023-09-15T08:27:03.634" v="133" actId="478"/>
          <ac:spMkLst>
            <pc:docMk/>
            <pc:sldMk cId="3270040969" sldId="263"/>
            <ac:spMk id="11" creationId="{92998758-4DA0-6051-BF38-DDED9CA17FAD}"/>
          </ac:spMkLst>
        </pc:spChg>
        <pc:spChg chg="add mod ord">
          <ac:chgData name="Roy Koushik MSc. Ph.D." userId="31b2d8c8-dea2-4ea3-813b-dde72ac1f786" providerId="ADAL" clId="{18D7F2FF-A1B5-4259-A2DD-84A0EEE846F1}" dt="2023-09-15T08:47:05.865" v="424" actId="14100"/>
          <ac:spMkLst>
            <pc:docMk/>
            <pc:sldMk cId="3270040969" sldId="263"/>
            <ac:spMk id="15" creationId="{CD6C106D-6689-BAD7-BAD2-F7FD56D96822}"/>
          </ac:spMkLst>
        </pc:spChg>
        <pc:spChg chg="add mod ord">
          <ac:chgData name="Roy Koushik MSc. Ph.D." userId="31b2d8c8-dea2-4ea3-813b-dde72ac1f786" providerId="ADAL" clId="{18D7F2FF-A1B5-4259-A2DD-84A0EEE846F1}" dt="2023-09-15T09:23:42.767" v="1215" actId="207"/>
          <ac:spMkLst>
            <pc:docMk/>
            <pc:sldMk cId="3270040969" sldId="263"/>
            <ac:spMk id="16" creationId="{473793F2-F586-E276-1B04-D5AA36396BE6}"/>
          </ac:spMkLst>
        </pc:spChg>
        <pc:spChg chg="add mod">
          <ac:chgData name="Roy Koushik MSc. Ph.D." userId="31b2d8c8-dea2-4ea3-813b-dde72ac1f786" providerId="ADAL" clId="{18D7F2FF-A1B5-4259-A2DD-84A0EEE846F1}" dt="2023-09-15T08:42:23.057" v="347" actId="207"/>
          <ac:spMkLst>
            <pc:docMk/>
            <pc:sldMk cId="3270040969" sldId="263"/>
            <ac:spMk id="22" creationId="{DCBDFC8A-7490-7C09-1C90-4708E04243CE}"/>
          </ac:spMkLst>
        </pc:spChg>
        <pc:spChg chg="add del mod">
          <ac:chgData name="Roy Koushik MSc. Ph.D." userId="31b2d8c8-dea2-4ea3-813b-dde72ac1f786" providerId="ADAL" clId="{18D7F2FF-A1B5-4259-A2DD-84A0EEE846F1}" dt="2023-09-15T09:15:29.117" v="1207" actId="478"/>
          <ac:spMkLst>
            <pc:docMk/>
            <pc:sldMk cId="3270040969" sldId="263"/>
            <ac:spMk id="25" creationId="{16BDDA2F-6234-A856-A9A3-FBEA6E55D2E1}"/>
          </ac:spMkLst>
        </pc:spChg>
        <pc:spChg chg="del">
          <ac:chgData name="Roy Koushik MSc. Ph.D." userId="31b2d8c8-dea2-4ea3-813b-dde72ac1f786" providerId="ADAL" clId="{18D7F2FF-A1B5-4259-A2DD-84A0EEE846F1}" dt="2023-09-15T06:47:46.538" v="15" actId="478"/>
          <ac:spMkLst>
            <pc:docMk/>
            <pc:sldMk cId="3270040969" sldId="263"/>
            <ac:spMk id="29" creationId="{48506F5B-DA66-DA25-4DE7-DE1E47AA3BF3}"/>
          </ac:spMkLst>
        </pc:spChg>
        <pc:spChg chg="del">
          <ac:chgData name="Roy Koushik MSc. Ph.D." userId="31b2d8c8-dea2-4ea3-813b-dde72ac1f786" providerId="ADAL" clId="{18D7F2FF-A1B5-4259-A2DD-84A0EEE846F1}" dt="2023-09-15T06:47:46.538" v="15" actId="478"/>
          <ac:spMkLst>
            <pc:docMk/>
            <pc:sldMk cId="3270040969" sldId="263"/>
            <ac:spMk id="31" creationId="{1FD7E3A0-3D12-7C7C-4A25-A048BA0F905F}"/>
          </ac:spMkLst>
        </pc:spChg>
        <pc:spChg chg="del">
          <ac:chgData name="Roy Koushik MSc. Ph.D." userId="31b2d8c8-dea2-4ea3-813b-dde72ac1f786" providerId="ADAL" clId="{18D7F2FF-A1B5-4259-A2DD-84A0EEE846F1}" dt="2023-09-15T06:47:46.538" v="15" actId="478"/>
          <ac:spMkLst>
            <pc:docMk/>
            <pc:sldMk cId="3270040969" sldId="263"/>
            <ac:spMk id="32" creationId="{E036F88B-46DC-111A-D028-D977BE85275E}"/>
          </ac:spMkLst>
        </pc:spChg>
        <pc:spChg chg="del">
          <ac:chgData name="Roy Koushik MSc. Ph.D." userId="31b2d8c8-dea2-4ea3-813b-dde72ac1f786" providerId="ADAL" clId="{18D7F2FF-A1B5-4259-A2DD-84A0EEE846F1}" dt="2023-09-15T06:47:46.538" v="15" actId="478"/>
          <ac:spMkLst>
            <pc:docMk/>
            <pc:sldMk cId="3270040969" sldId="263"/>
            <ac:spMk id="33" creationId="{FE841D87-A824-C6A8-1B9B-BF74082BD58E}"/>
          </ac:spMkLst>
        </pc:spChg>
        <pc:spChg chg="add del mod">
          <ac:chgData name="Roy Koushik MSc. Ph.D." userId="31b2d8c8-dea2-4ea3-813b-dde72ac1f786" providerId="ADAL" clId="{18D7F2FF-A1B5-4259-A2DD-84A0EEE846F1}" dt="2023-09-15T09:03:48.741" v="809" actId="478"/>
          <ac:spMkLst>
            <pc:docMk/>
            <pc:sldMk cId="3270040969" sldId="263"/>
            <ac:spMk id="41" creationId="{58F9895C-E17E-97A5-28AA-888BA824125A}"/>
          </ac:spMkLst>
        </pc:spChg>
        <pc:spChg chg="add mod">
          <ac:chgData name="Roy Koushik MSc. Ph.D." userId="31b2d8c8-dea2-4ea3-813b-dde72ac1f786" providerId="ADAL" clId="{18D7F2FF-A1B5-4259-A2DD-84A0EEE846F1}" dt="2023-09-17T07:55:11.407" v="11475" actId="1076"/>
          <ac:spMkLst>
            <pc:docMk/>
            <pc:sldMk cId="3270040969" sldId="263"/>
            <ac:spMk id="43" creationId="{3ECC15ED-64C6-03FF-BE89-2238BF8AB80F}"/>
          </ac:spMkLst>
        </pc:spChg>
        <pc:spChg chg="add mod">
          <ac:chgData name="Roy Koushik MSc. Ph.D." userId="31b2d8c8-dea2-4ea3-813b-dde72ac1f786" providerId="ADAL" clId="{18D7F2FF-A1B5-4259-A2DD-84A0EEE846F1}" dt="2023-09-17T07:59:45.109" v="11547" actId="14100"/>
          <ac:spMkLst>
            <pc:docMk/>
            <pc:sldMk cId="3270040969" sldId="263"/>
            <ac:spMk id="45" creationId="{FF905E41-CA27-A5A6-A3D4-E688BF3C4EFD}"/>
          </ac:spMkLst>
        </pc:spChg>
        <pc:spChg chg="add mod">
          <ac:chgData name="Roy Koushik MSc. Ph.D." userId="31b2d8c8-dea2-4ea3-813b-dde72ac1f786" providerId="ADAL" clId="{18D7F2FF-A1B5-4259-A2DD-84A0EEE846F1}" dt="2023-09-15T09:28:30.587" v="1261" actId="6549"/>
          <ac:spMkLst>
            <pc:docMk/>
            <pc:sldMk cId="3270040969" sldId="263"/>
            <ac:spMk id="48" creationId="{5470E467-1A56-E1D4-4AD0-2C277D60B27E}"/>
          </ac:spMkLst>
        </pc:spChg>
        <pc:grpChg chg="mod">
          <ac:chgData name="Roy Koushik MSc. Ph.D." userId="31b2d8c8-dea2-4ea3-813b-dde72ac1f786" providerId="ADAL" clId="{18D7F2FF-A1B5-4259-A2DD-84A0EEE846F1}" dt="2023-09-15T08:31:24.744" v="209"/>
          <ac:grpSpMkLst>
            <pc:docMk/>
            <pc:sldMk cId="3270040969" sldId="263"/>
            <ac:grpSpMk id="14" creationId="{9528039C-64D8-9742-43F1-0AF851B05A86}"/>
          </ac:grpSpMkLst>
        </pc:grpChg>
        <pc:grpChg chg="del">
          <ac:chgData name="Roy Koushik MSc. Ph.D." userId="31b2d8c8-dea2-4ea3-813b-dde72ac1f786" providerId="ADAL" clId="{18D7F2FF-A1B5-4259-A2DD-84A0EEE846F1}" dt="2023-09-15T06:47:46.538" v="15" actId="478"/>
          <ac:grpSpMkLst>
            <pc:docMk/>
            <pc:sldMk cId="3270040969" sldId="263"/>
            <ac:grpSpMk id="34" creationId="{18698E6C-D5BF-D2EB-EAB0-896774DEA329}"/>
          </ac:grpSpMkLst>
        </pc:grpChg>
        <pc:picChg chg="add del mod">
          <ac:chgData name="Roy Koushik MSc. Ph.D." userId="31b2d8c8-dea2-4ea3-813b-dde72ac1f786" providerId="ADAL" clId="{18D7F2FF-A1B5-4259-A2DD-84A0EEE846F1}" dt="2023-09-15T08:39:48.476" v="295" actId="478"/>
          <ac:picMkLst>
            <pc:docMk/>
            <pc:sldMk cId="3270040969" sldId="263"/>
            <ac:picMk id="4" creationId="{F9FDB8DB-FE28-373B-DC5C-D50EBCF14E39}"/>
          </ac:picMkLst>
        </pc:picChg>
        <pc:picChg chg="del">
          <ac:chgData name="Roy Koushik MSc. Ph.D." userId="31b2d8c8-dea2-4ea3-813b-dde72ac1f786" providerId="ADAL" clId="{18D7F2FF-A1B5-4259-A2DD-84A0EEE846F1}" dt="2023-09-15T06:47:46.538" v="15" actId="478"/>
          <ac:picMkLst>
            <pc:docMk/>
            <pc:sldMk cId="3270040969" sldId="263"/>
            <ac:picMk id="30" creationId="{00A79C70-153A-A177-C581-ABC91E2CB8C1}"/>
          </ac:picMkLst>
        </pc:picChg>
        <pc:picChg chg="add mod">
          <ac:chgData name="Roy Koushik MSc. Ph.D." userId="31b2d8c8-dea2-4ea3-813b-dde72ac1f786" providerId="ADAL" clId="{18D7F2FF-A1B5-4259-A2DD-84A0EEE846F1}" dt="2023-09-15T08:40:10.250" v="303" actId="1076"/>
          <ac:picMkLst>
            <pc:docMk/>
            <pc:sldMk cId="3270040969" sldId="263"/>
            <ac:picMk id="1026" creationId="{39B6296B-B379-CC9A-E714-C9E9A99C63D6}"/>
          </ac:picMkLst>
        </pc:picChg>
        <pc:picChg chg="del">
          <ac:chgData name="Roy Koushik MSc. Ph.D." userId="31b2d8c8-dea2-4ea3-813b-dde72ac1f786" providerId="ADAL" clId="{18D7F2FF-A1B5-4259-A2DD-84A0EEE846F1}" dt="2023-09-15T06:47:46.538" v="15" actId="478"/>
          <ac:picMkLst>
            <pc:docMk/>
            <pc:sldMk cId="3270040969" sldId="263"/>
            <ac:picMk id="18434" creationId="{7A9EB35F-568E-9125-6442-36E7B1BEB6D3}"/>
          </ac:picMkLst>
        </pc:picChg>
        <pc:inkChg chg="add del">
          <ac:chgData name="Roy Koushik MSc. Ph.D." userId="31b2d8c8-dea2-4ea3-813b-dde72ac1f786" providerId="ADAL" clId="{18D7F2FF-A1B5-4259-A2DD-84A0EEE846F1}" dt="2023-09-15T08:30:56.050" v="197" actId="9405"/>
          <ac:inkMkLst>
            <pc:docMk/>
            <pc:sldMk cId="3270040969" sldId="263"/>
            <ac:inkMk id="5" creationId="{612A7DAB-F970-1658-1A5B-59B5D9470484}"/>
          </ac:inkMkLst>
        </pc:inkChg>
        <pc:inkChg chg="add del">
          <ac:chgData name="Roy Koushik MSc. Ph.D." userId="31b2d8c8-dea2-4ea3-813b-dde72ac1f786" providerId="ADAL" clId="{18D7F2FF-A1B5-4259-A2DD-84A0EEE846F1}" dt="2023-09-15T08:31:13.205" v="203" actId="9405"/>
          <ac:inkMkLst>
            <pc:docMk/>
            <pc:sldMk cId="3270040969" sldId="263"/>
            <ac:inkMk id="6" creationId="{A8F122B1-2217-ACDB-17B4-4F653C221245}"/>
          </ac:inkMkLst>
        </pc:inkChg>
        <pc:inkChg chg="add del">
          <ac:chgData name="Roy Koushik MSc. Ph.D." userId="31b2d8c8-dea2-4ea3-813b-dde72ac1f786" providerId="ADAL" clId="{18D7F2FF-A1B5-4259-A2DD-84A0EEE846F1}" dt="2023-09-15T08:31:12.828" v="202" actId="9405"/>
          <ac:inkMkLst>
            <pc:docMk/>
            <pc:sldMk cId="3270040969" sldId="263"/>
            <ac:inkMk id="7" creationId="{19C26969-B5DF-BFE7-AEB9-FAF5DC2E1AFE}"/>
          </ac:inkMkLst>
        </pc:inkChg>
        <pc:inkChg chg="add del">
          <ac:chgData name="Roy Koushik MSc. Ph.D." userId="31b2d8c8-dea2-4ea3-813b-dde72ac1f786" providerId="ADAL" clId="{18D7F2FF-A1B5-4259-A2DD-84A0EEE846F1}" dt="2023-09-15T08:31:12.430" v="201" actId="9405"/>
          <ac:inkMkLst>
            <pc:docMk/>
            <pc:sldMk cId="3270040969" sldId="263"/>
            <ac:inkMk id="8" creationId="{7EB95867-5C21-2B15-5945-BA44C555F5D4}"/>
          </ac:inkMkLst>
        </pc:inkChg>
        <pc:inkChg chg="add del mod">
          <ac:chgData name="Roy Koushik MSc. Ph.D." userId="31b2d8c8-dea2-4ea3-813b-dde72ac1f786" providerId="ADAL" clId="{18D7F2FF-A1B5-4259-A2DD-84A0EEE846F1}" dt="2023-09-15T08:31:26.021" v="211" actId="9405"/>
          <ac:inkMkLst>
            <pc:docMk/>
            <pc:sldMk cId="3270040969" sldId="263"/>
            <ac:inkMk id="10" creationId="{8C4B516E-CB96-1AEC-94C9-6C6227F3F01D}"/>
          </ac:inkMkLst>
        </pc:inkChg>
        <pc:inkChg chg="add del mod">
          <ac:chgData name="Roy Koushik MSc. Ph.D." userId="31b2d8c8-dea2-4ea3-813b-dde72ac1f786" providerId="ADAL" clId="{18D7F2FF-A1B5-4259-A2DD-84A0EEE846F1}" dt="2023-09-15T08:31:25.583" v="210" actId="9405"/>
          <ac:inkMkLst>
            <pc:docMk/>
            <pc:sldMk cId="3270040969" sldId="263"/>
            <ac:inkMk id="12" creationId="{4CD62179-836C-3950-F0D3-C9AAA872A41F}"/>
          </ac:inkMkLst>
        </pc:inkChg>
        <pc:inkChg chg="add del mod">
          <ac:chgData name="Roy Koushik MSc. Ph.D." userId="31b2d8c8-dea2-4ea3-813b-dde72ac1f786" providerId="ADAL" clId="{18D7F2FF-A1B5-4259-A2DD-84A0EEE846F1}" dt="2023-09-15T08:31:24.744" v="209"/>
          <ac:inkMkLst>
            <pc:docMk/>
            <pc:sldMk cId="3270040969" sldId="263"/>
            <ac:inkMk id="13" creationId="{9D02B653-D310-9BF6-4124-336BD51D8229}"/>
          </ac:inkMkLst>
        </pc:inkChg>
        <pc:cxnChg chg="add del mod">
          <ac:chgData name="Roy Koushik MSc. Ph.D." userId="31b2d8c8-dea2-4ea3-813b-dde72ac1f786" providerId="ADAL" clId="{18D7F2FF-A1B5-4259-A2DD-84A0EEE846F1}" dt="2023-09-17T08:51:56.562" v="12162" actId="14100"/>
          <ac:cxnSpMkLst>
            <pc:docMk/>
            <pc:sldMk cId="3270040969" sldId="263"/>
            <ac:cxnSpMk id="18" creationId="{73B30683-44EB-A319-BB28-50BD463D40A6}"/>
          </ac:cxnSpMkLst>
        </pc:cxnChg>
        <pc:cxnChg chg="add mod">
          <ac:chgData name="Roy Koushik MSc. Ph.D." userId="31b2d8c8-dea2-4ea3-813b-dde72ac1f786" providerId="ADAL" clId="{18D7F2FF-A1B5-4259-A2DD-84A0EEE846F1}" dt="2023-09-17T07:48:10.941" v="11418" actId="14100"/>
          <ac:cxnSpMkLst>
            <pc:docMk/>
            <pc:sldMk cId="3270040969" sldId="263"/>
            <ac:cxnSpMk id="23" creationId="{0F848D3D-BA2E-FBE1-B5B7-1608D32A71E5}"/>
          </ac:cxnSpMkLst>
        </pc:cxnChg>
        <pc:cxnChg chg="add mod">
          <ac:chgData name="Roy Koushik MSc. Ph.D." userId="31b2d8c8-dea2-4ea3-813b-dde72ac1f786" providerId="ADAL" clId="{18D7F2FF-A1B5-4259-A2DD-84A0EEE846F1}" dt="2023-09-15T15:27:59.387" v="10754" actId="14100"/>
          <ac:cxnSpMkLst>
            <pc:docMk/>
            <pc:sldMk cId="3270040969" sldId="263"/>
            <ac:cxnSpMk id="27" creationId="{AD10611E-9909-20F5-E7BA-3B66EB7C9A8C}"/>
          </ac:cxnSpMkLst>
        </pc:cxnChg>
        <pc:cxnChg chg="add mod">
          <ac:chgData name="Roy Koushik MSc. Ph.D." userId="31b2d8c8-dea2-4ea3-813b-dde72ac1f786" providerId="ADAL" clId="{18D7F2FF-A1B5-4259-A2DD-84A0EEE846F1}" dt="2023-09-17T08:00:33.566" v="11565" actId="14100"/>
          <ac:cxnSpMkLst>
            <pc:docMk/>
            <pc:sldMk cId="3270040969" sldId="263"/>
            <ac:cxnSpMk id="58" creationId="{1464196E-4B73-08BF-B520-75ABB266E0F8}"/>
          </ac:cxnSpMkLst>
        </pc:cxnChg>
      </pc:sldChg>
      <pc:sldChg chg="del">
        <pc:chgData name="Roy Koushik MSc. Ph.D." userId="31b2d8c8-dea2-4ea3-813b-dde72ac1f786" providerId="ADAL" clId="{18D7F2FF-A1B5-4259-A2DD-84A0EEE846F1}" dt="2023-09-15T12:22:28.021" v="6355" actId="47"/>
        <pc:sldMkLst>
          <pc:docMk/>
          <pc:sldMk cId="2629418590" sldId="264"/>
        </pc:sldMkLst>
      </pc:sldChg>
      <pc:sldChg chg="del">
        <pc:chgData name="Roy Koushik MSc. Ph.D." userId="31b2d8c8-dea2-4ea3-813b-dde72ac1f786" providerId="ADAL" clId="{18D7F2FF-A1B5-4259-A2DD-84A0EEE846F1}" dt="2023-09-15T12:22:28.021" v="6355" actId="47"/>
        <pc:sldMkLst>
          <pc:docMk/>
          <pc:sldMk cId="2794200790" sldId="265"/>
        </pc:sldMkLst>
      </pc:sldChg>
      <pc:sldChg chg="del">
        <pc:chgData name="Roy Koushik MSc. Ph.D." userId="31b2d8c8-dea2-4ea3-813b-dde72ac1f786" providerId="ADAL" clId="{18D7F2FF-A1B5-4259-A2DD-84A0EEE846F1}" dt="2023-09-15T12:22:28.021" v="6355" actId="47"/>
        <pc:sldMkLst>
          <pc:docMk/>
          <pc:sldMk cId="3472632869" sldId="400"/>
        </pc:sldMkLst>
      </pc:sldChg>
      <pc:sldChg chg="del">
        <pc:chgData name="Roy Koushik MSc. Ph.D." userId="31b2d8c8-dea2-4ea3-813b-dde72ac1f786" providerId="ADAL" clId="{18D7F2FF-A1B5-4259-A2DD-84A0EEE846F1}" dt="2023-09-15T12:22:28.021" v="6355" actId="47"/>
        <pc:sldMkLst>
          <pc:docMk/>
          <pc:sldMk cId="2838909698" sldId="401"/>
        </pc:sldMkLst>
      </pc:sldChg>
      <pc:sldChg chg="del">
        <pc:chgData name="Roy Koushik MSc. Ph.D." userId="31b2d8c8-dea2-4ea3-813b-dde72ac1f786" providerId="ADAL" clId="{18D7F2FF-A1B5-4259-A2DD-84A0EEE846F1}" dt="2023-09-15T12:22:28.021" v="6355" actId="47"/>
        <pc:sldMkLst>
          <pc:docMk/>
          <pc:sldMk cId="3278111607" sldId="402"/>
        </pc:sldMkLst>
      </pc:sldChg>
      <pc:sldChg chg="del">
        <pc:chgData name="Roy Koushik MSc. Ph.D." userId="31b2d8c8-dea2-4ea3-813b-dde72ac1f786" providerId="ADAL" clId="{18D7F2FF-A1B5-4259-A2DD-84A0EEE846F1}" dt="2023-09-15T12:22:28.021" v="6355" actId="47"/>
        <pc:sldMkLst>
          <pc:docMk/>
          <pc:sldMk cId="1312274534" sldId="403"/>
        </pc:sldMkLst>
      </pc:sldChg>
      <pc:sldChg chg="del">
        <pc:chgData name="Roy Koushik MSc. Ph.D." userId="31b2d8c8-dea2-4ea3-813b-dde72ac1f786" providerId="ADAL" clId="{18D7F2FF-A1B5-4259-A2DD-84A0EEE846F1}" dt="2023-09-15T12:22:28.021" v="6355" actId="47"/>
        <pc:sldMkLst>
          <pc:docMk/>
          <pc:sldMk cId="1106578151" sldId="404"/>
        </pc:sldMkLst>
      </pc:sldChg>
      <pc:sldChg chg="del">
        <pc:chgData name="Roy Koushik MSc. Ph.D." userId="31b2d8c8-dea2-4ea3-813b-dde72ac1f786" providerId="ADAL" clId="{18D7F2FF-A1B5-4259-A2DD-84A0EEE846F1}" dt="2023-09-15T12:22:28.021" v="6355" actId="47"/>
        <pc:sldMkLst>
          <pc:docMk/>
          <pc:sldMk cId="3214148833" sldId="405"/>
        </pc:sldMkLst>
      </pc:sldChg>
      <pc:sldChg chg="del">
        <pc:chgData name="Roy Koushik MSc. Ph.D." userId="31b2d8c8-dea2-4ea3-813b-dde72ac1f786" providerId="ADAL" clId="{18D7F2FF-A1B5-4259-A2DD-84A0EEE846F1}" dt="2023-09-15T12:22:28.021" v="6355" actId="47"/>
        <pc:sldMkLst>
          <pc:docMk/>
          <pc:sldMk cId="34777361" sldId="406"/>
        </pc:sldMkLst>
      </pc:sldChg>
      <pc:sldChg chg="delSp modSp add mod setBg">
        <pc:chgData name="Roy Koushik MSc. Ph.D." userId="31b2d8c8-dea2-4ea3-813b-dde72ac1f786" providerId="ADAL" clId="{18D7F2FF-A1B5-4259-A2DD-84A0EEE846F1}" dt="2023-09-15T08:16:37.126" v="66" actId="20577"/>
        <pc:sldMkLst>
          <pc:docMk/>
          <pc:sldMk cId="419138198" sldId="407"/>
        </pc:sldMkLst>
        <pc:spChg chg="mod">
          <ac:chgData name="Roy Koushik MSc. Ph.D." userId="31b2d8c8-dea2-4ea3-813b-dde72ac1f786" providerId="ADAL" clId="{18D7F2FF-A1B5-4259-A2DD-84A0EEE846F1}" dt="2023-09-15T08:16:37.126" v="66" actId="20577"/>
          <ac:spMkLst>
            <pc:docMk/>
            <pc:sldMk cId="419138198" sldId="407"/>
            <ac:spMk id="2" creationId="{47DFC508-E2C8-D972-6844-E0C66A59A347}"/>
          </ac:spMkLst>
        </pc:spChg>
        <pc:spChg chg="mod">
          <ac:chgData name="Roy Koushik MSc. Ph.D." userId="31b2d8c8-dea2-4ea3-813b-dde72ac1f786" providerId="ADAL" clId="{18D7F2FF-A1B5-4259-A2DD-84A0EEE846F1}" dt="2023-09-15T06:56:03.301" v="43" actId="1076"/>
          <ac:spMkLst>
            <pc:docMk/>
            <pc:sldMk cId="419138198" sldId="407"/>
            <ac:spMk id="5" creationId="{3E482700-ED25-3EBF-72CA-89FDE1583FA4}"/>
          </ac:spMkLst>
        </pc:spChg>
        <pc:spChg chg="mod">
          <ac:chgData name="Roy Koushik MSc. Ph.D." userId="31b2d8c8-dea2-4ea3-813b-dde72ac1f786" providerId="ADAL" clId="{18D7F2FF-A1B5-4259-A2DD-84A0EEE846F1}" dt="2023-09-15T08:16:32.750" v="65" actId="1076"/>
          <ac:spMkLst>
            <pc:docMk/>
            <pc:sldMk cId="419138198" sldId="407"/>
            <ac:spMk id="7" creationId="{EFAC16BE-D378-047D-F46C-F5D77C092D57}"/>
          </ac:spMkLst>
        </pc:spChg>
        <pc:spChg chg="del">
          <ac:chgData name="Roy Koushik MSc. Ph.D." userId="31b2d8c8-dea2-4ea3-813b-dde72ac1f786" providerId="ADAL" clId="{18D7F2FF-A1B5-4259-A2DD-84A0EEE846F1}" dt="2023-09-15T06:55:49.804" v="41" actId="478"/>
          <ac:spMkLst>
            <pc:docMk/>
            <pc:sldMk cId="419138198" sldId="407"/>
            <ac:spMk id="8" creationId="{5B1D6A92-6683-4A8B-5514-6C61EFE3E133}"/>
          </ac:spMkLst>
        </pc:spChg>
        <pc:picChg chg="mod">
          <ac:chgData name="Roy Koushik MSc. Ph.D." userId="31b2d8c8-dea2-4ea3-813b-dde72ac1f786" providerId="ADAL" clId="{18D7F2FF-A1B5-4259-A2DD-84A0EEE846F1}" dt="2023-09-15T08:16:25.101" v="64" actId="14100"/>
          <ac:picMkLst>
            <pc:docMk/>
            <pc:sldMk cId="419138198" sldId="407"/>
            <ac:picMk id="4" creationId="{110DD561-9218-7EB0-505F-1D0EEC404388}"/>
          </ac:picMkLst>
        </pc:picChg>
      </pc:sldChg>
      <pc:sldChg chg="addSp delSp modSp add mod">
        <pc:chgData name="Roy Koushik MSc. Ph.D." userId="31b2d8c8-dea2-4ea3-813b-dde72ac1f786" providerId="ADAL" clId="{18D7F2FF-A1B5-4259-A2DD-84A0EEE846F1}" dt="2023-09-18T14:16:26.080" v="12210" actId="478"/>
        <pc:sldMkLst>
          <pc:docMk/>
          <pc:sldMk cId="3620777950" sldId="408"/>
        </pc:sldMkLst>
        <pc:spChg chg="del">
          <ac:chgData name="Roy Koushik MSc. Ph.D." userId="31b2d8c8-dea2-4ea3-813b-dde72ac1f786" providerId="ADAL" clId="{18D7F2FF-A1B5-4259-A2DD-84A0EEE846F1}" dt="2023-09-15T08:46:56.229" v="423" actId="478"/>
          <ac:spMkLst>
            <pc:docMk/>
            <pc:sldMk cId="3620777950" sldId="408"/>
            <ac:spMk id="2" creationId="{B567A4CF-48EE-D701-6E8D-2A4C317478AB}"/>
          </ac:spMkLst>
        </pc:spChg>
        <pc:spChg chg="del">
          <ac:chgData name="Roy Koushik MSc. Ph.D." userId="31b2d8c8-dea2-4ea3-813b-dde72ac1f786" providerId="ADAL" clId="{18D7F2FF-A1B5-4259-A2DD-84A0EEE846F1}" dt="2023-09-15T08:46:56.229" v="423" actId="478"/>
          <ac:spMkLst>
            <pc:docMk/>
            <pc:sldMk cId="3620777950" sldId="408"/>
            <ac:spMk id="3" creationId="{846331B0-ABBC-C143-101D-6017D1BA23B1}"/>
          </ac:spMkLst>
        </pc:spChg>
        <pc:spChg chg="add mod">
          <ac:chgData name="Roy Koushik MSc. Ph.D." userId="31b2d8c8-dea2-4ea3-813b-dde72ac1f786" providerId="ADAL" clId="{18D7F2FF-A1B5-4259-A2DD-84A0EEE846F1}" dt="2023-09-15T15:22:52.926" v="10736" actId="1076"/>
          <ac:spMkLst>
            <pc:docMk/>
            <pc:sldMk cId="3620777950" sldId="408"/>
            <ac:spMk id="4" creationId="{D03E9FFA-7E77-08F2-CA7D-B5F7B0D709AC}"/>
          </ac:spMkLst>
        </pc:spChg>
        <pc:spChg chg="add mod">
          <ac:chgData name="Roy Koushik MSc. Ph.D." userId="31b2d8c8-dea2-4ea3-813b-dde72ac1f786" providerId="ADAL" clId="{18D7F2FF-A1B5-4259-A2DD-84A0EEE846F1}" dt="2023-09-15T15:25:22.062" v="10746" actId="6549"/>
          <ac:spMkLst>
            <pc:docMk/>
            <pc:sldMk cId="3620777950" sldId="408"/>
            <ac:spMk id="9" creationId="{16B15357-604D-328D-E4B0-8BD95D0E0A9F}"/>
          </ac:spMkLst>
        </pc:spChg>
        <pc:spChg chg="add mod">
          <ac:chgData name="Roy Koushik MSc. Ph.D." userId="31b2d8c8-dea2-4ea3-813b-dde72ac1f786" providerId="ADAL" clId="{18D7F2FF-A1B5-4259-A2DD-84A0EEE846F1}" dt="2023-09-15T15:09:49.650" v="9862" actId="6549"/>
          <ac:spMkLst>
            <pc:docMk/>
            <pc:sldMk cId="3620777950" sldId="408"/>
            <ac:spMk id="10" creationId="{312D729F-7F52-0390-19A7-DF9FA0A0E3EE}"/>
          </ac:spMkLst>
        </pc:spChg>
        <pc:spChg chg="add mod">
          <ac:chgData name="Roy Koushik MSc. Ph.D." userId="31b2d8c8-dea2-4ea3-813b-dde72ac1f786" providerId="ADAL" clId="{18D7F2FF-A1B5-4259-A2DD-84A0EEE846F1}" dt="2023-09-15T15:10:09.753" v="9867" actId="6549"/>
          <ac:spMkLst>
            <pc:docMk/>
            <pc:sldMk cId="3620777950" sldId="408"/>
            <ac:spMk id="11" creationId="{B72E4A7F-0804-74BA-04DF-046BA12A16D8}"/>
          </ac:spMkLst>
        </pc:spChg>
        <pc:spChg chg="del">
          <ac:chgData name="Roy Koushik MSc. Ph.D." userId="31b2d8c8-dea2-4ea3-813b-dde72ac1f786" providerId="ADAL" clId="{18D7F2FF-A1B5-4259-A2DD-84A0EEE846F1}" dt="2023-09-15T08:46:56.229" v="423" actId="478"/>
          <ac:spMkLst>
            <pc:docMk/>
            <pc:sldMk cId="3620777950" sldId="408"/>
            <ac:spMk id="15" creationId="{CD6C106D-6689-BAD7-BAD2-F7FD56D96822}"/>
          </ac:spMkLst>
        </pc:spChg>
        <pc:spChg chg="del">
          <ac:chgData name="Roy Koushik MSc. Ph.D." userId="31b2d8c8-dea2-4ea3-813b-dde72ac1f786" providerId="ADAL" clId="{18D7F2FF-A1B5-4259-A2DD-84A0EEE846F1}" dt="2023-09-15T08:46:56.229" v="423" actId="478"/>
          <ac:spMkLst>
            <pc:docMk/>
            <pc:sldMk cId="3620777950" sldId="408"/>
            <ac:spMk id="16" creationId="{473793F2-F586-E276-1B04-D5AA36396BE6}"/>
          </ac:spMkLst>
        </pc:spChg>
        <pc:spChg chg="add mod">
          <ac:chgData name="Roy Koushik MSc. Ph.D." userId="31b2d8c8-dea2-4ea3-813b-dde72ac1f786" providerId="ADAL" clId="{18D7F2FF-A1B5-4259-A2DD-84A0EEE846F1}" dt="2023-09-15T15:07:27.423" v="9733" actId="1076"/>
          <ac:spMkLst>
            <pc:docMk/>
            <pc:sldMk cId="3620777950" sldId="408"/>
            <ac:spMk id="20" creationId="{12EF6C20-9860-976D-E41C-3F29599014A9}"/>
          </ac:spMkLst>
        </pc:spChg>
        <pc:spChg chg="add mod">
          <ac:chgData name="Roy Koushik MSc. Ph.D." userId="31b2d8c8-dea2-4ea3-813b-dde72ac1f786" providerId="ADAL" clId="{18D7F2FF-A1B5-4259-A2DD-84A0EEE846F1}" dt="2023-09-15T15:07:35.547" v="9735" actId="1076"/>
          <ac:spMkLst>
            <pc:docMk/>
            <pc:sldMk cId="3620777950" sldId="408"/>
            <ac:spMk id="21" creationId="{818532E8-A35C-B20E-80E8-AD18E1565096}"/>
          </ac:spMkLst>
        </pc:spChg>
        <pc:spChg chg="del">
          <ac:chgData name="Roy Koushik MSc. Ph.D." userId="31b2d8c8-dea2-4ea3-813b-dde72ac1f786" providerId="ADAL" clId="{18D7F2FF-A1B5-4259-A2DD-84A0EEE846F1}" dt="2023-09-15T08:46:56.229" v="423" actId="478"/>
          <ac:spMkLst>
            <pc:docMk/>
            <pc:sldMk cId="3620777950" sldId="408"/>
            <ac:spMk id="22" creationId="{DCBDFC8A-7490-7C09-1C90-4708E04243CE}"/>
          </ac:spMkLst>
        </pc:spChg>
        <pc:spChg chg="del">
          <ac:chgData name="Roy Koushik MSc. Ph.D." userId="31b2d8c8-dea2-4ea3-813b-dde72ac1f786" providerId="ADAL" clId="{18D7F2FF-A1B5-4259-A2DD-84A0EEE846F1}" dt="2023-09-15T08:46:56.229" v="423" actId="478"/>
          <ac:spMkLst>
            <pc:docMk/>
            <pc:sldMk cId="3620777950" sldId="408"/>
            <ac:spMk id="25" creationId="{16BDDA2F-6234-A856-A9A3-FBEA6E55D2E1}"/>
          </ac:spMkLst>
        </pc:spChg>
        <pc:spChg chg="add del mod">
          <ac:chgData name="Roy Koushik MSc. Ph.D." userId="31b2d8c8-dea2-4ea3-813b-dde72ac1f786" providerId="ADAL" clId="{18D7F2FF-A1B5-4259-A2DD-84A0EEE846F1}" dt="2023-09-15T15:04:52.674" v="9708" actId="478"/>
          <ac:spMkLst>
            <pc:docMk/>
            <pc:sldMk cId="3620777950" sldId="408"/>
            <ac:spMk id="26" creationId="{4457BE83-E40C-2917-1638-34EEDE7A9EE6}"/>
          </ac:spMkLst>
        </pc:spChg>
        <pc:picChg chg="del">
          <ac:chgData name="Roy Koushik MSc. Ph.D." userId="31b2d8c8-dea2-4ea3-813b-dde72ac1f786" providerId="ADAL" clId="{18D7F2FF-A1B5-4259-A2DD-84A0EEE846F1}" dt="2023-09-18T14:16:26.080" v="12210" actId="478"/>
          <ac:picMkLst>
            <pc:docMk/>
            <pc:sldMk cId="3620777950" sldId="408"/>
            <ac:picMk id="2" creationId="{7BBE77E0-E8DA-F00F-697E-CC2073A6D733}"/>
          </ac:picMkLst>
        </pc:picChg>
        <pc:picChg chg="add mod">
          <ac:chgData name="Roy Koushik MSc. Ph.D." userId="31b2d8c8-dea2-4ea3-813b-dde72ac1f786" providerId="ADAL" clId="{18D7F2FF-A1B5-4259-A2DD-84A0EEE846F1}" dt="2023-09-15T14:11:21.003" v="8115" actId="1076"/>
          <ac:picMkLst>
            <pc:docMk/>
            <pc:sldMk cId="3620777950" sldId="408"/>
            <ac:picMk id="5" creationId="{61B13C8B-A51F-A16E-B854-23AE6DD85310}"/>
          </ac:picMkLst>
        </pc:picChg>
        <pc:picChg chg="add mod">
          <ac:chgData name="Roy Koushik MSc. Ph.D." userId="31b2d8c8-dea2-4ea3-813b-dde72ac1f786" providerId="ADAL" clId="{18D7F2FF-A1B5-4259-A2DD-84A0EEE846F1}" dt="2023-09-15T14:13:49.897" v="8123" actId="1076"/>
          <ac:picMkLst>
            <pc:docMk/>
            <pc:sldMk cId="3620777950" sldId="408"/>
            <ac:picMk id="6" creationId="{60D02F1E-6D3A-422E-0D60-0350ED9EFD89}"/>
          </ac:picMkLst>
        </pc:picChg>
        <pc:picChg chg="add mod modCrop">
          <ac:chgData name="Roy Koushik MSc. Ph.D." userId="31b2d8c8-dea2-4ea3-813b-dde72ac1f786" providerId="ADAL" clId="{18D7F2FF-A1B5-4259-A2DD-84A0EEE846F1}" dt="2023-09-15T14:13:47.205" v="8122" actId="1076"/>
          <ac:picMkLst>
            <pc:docMk/>
            <pc:sldMk cId="3620777950" sldId="408"/>
            <ac:picMk id="7" creationId="{04800589-1194-4632-7D4C-9E0DA2777336}"/>
          </ac:picMkLst>
        </pc:picChg>
        <pc:picChg chg="del">
          <ac:chgData name="Roy Koushik MSc. Ph.D." userId="31b2d8c8-dea2-4ea3-813b-dde72ac1f786" providerId="ADAL" clId="{18D7F2FF-A1B5-4259-A2DD-84A0EEE846F1}" dt="2023-09-15T08:46:56.229" v="423" actId="478"/>
          <ac:picMkLst>
            <pc:docMk/>
            <pc:sldMk cId="3620777950" sldId="408"/>
            <ac:picMk id="1026" creationId="{39B6296B-B379-CC9A-E714-C9E9A99C63D6}"/>
          </ac:picMkLst>
        </pc:picChg>
        <pc:cxnChg chg="add mod">
          <ac:chgData name="Roy Koushik MSc. Ph.D." userId="31b2d8c8-dea2-4ea3-813b-dde72ac1f786" providerId="ADAL" clId="{18D7F2FF-A1B5-4259-A2DD-84A0EEE846F1}" dt="2023-09-15T15:05:39.924" v="9716" actId="14100"/>
          <ac:cxnSpMkLst>
            <pc:docMk/>
            <pc:sldMk cId="3620777950" sldId="408"/>
            <ac:cxnSpMk id="13" creationId="{67D90F0A-7A13-DA3D-00AB-2830CDC1BB12}"/>
          </ac:cxnSpMkLst>
        </pc:cxnChg>
        <pc:cxnChg chg="del">
          <ac:chgData name="Roy Koushik MSc. Ph.D." userId="31b2d8c8-dea2-4ea3-813b-dde72ac1f786" providerId="ADAL" clId="{18D7F2FF-A1B5-4259-A2DD-84A0EEE846F1}" dt="2023-09-15T08:46:56.229" v="423" actId="478"/>
          <ac:cxnSpMkLst>
            <pc:docMk/>
            <pc:sldMk cId="3620777950" sldId="408"/>
            <ac:cxnSpMk id="18" creationId="{73B30683-44EB-A319-BB28-50BD463D40A6}"/>
          </ac:cxnSpMkLst>
        </pc:cxnChg>
        <pc:cxnChg chg="del">
          <ac:chgData name="Roy Koushik MSc. Ph.D." userId="31b2d8c8-dea2-4ea3-813b-dde72ac1f786" providerId="ADAL" clId="{18D7F2FF-A1B5-4259-A2DD-84A0EEE846F1}" dt="2023-09-15T08:46:56.229" v="423" actId="478"/>
          <ac:cxnSpMkLst>
            <pc:docMk/>
            <pc:sldMk cId="3620777950" sldId="408"/>
            <ac:cxnSpMk id="23" creationId="{0F848D3D-BA2E-FBE1-B5B7-1608D32A71E5}"/>
          </ac:cxnSpMkLst>
        </pc:cxnChg>
      </pc:sldChg>
      <pc:sldChg chg="addSp delSp modSp add mod ord">
        <pc:chgData name="Roy Koushik MSc. Ph.D." userId="31b2d8c8-dea2-4ea3-813b-dde72ac1f786" providerId="ADAL" clId="{18D7F2FF-A1B5-4259-A2DD-84A0EEE846F1}" dt="2023-09-17T08:05:45.177" v="11625" actId="1076"/>
        <pc:sldMkLst>
          <pc:docMk/>
          <pc:sldMk cId="2484095316" sldId="409"/>
        </pc:sldMkLst>
        <pc:spChg chg="del">
          <ac:chgData name="Roy Koushik MSc. Ph.D." userId="31b2d8c8-dea2-4ea3-813b-dde72ac1f786" providerId="ADAL" clId="{18D7F2FF-A1B5-4259-A2DD-84A0EEE846F1}" dt="2023-09-15T09:13:53.242" v="1034" actId="478"/>
          <ac:spMkLst>
            <pc:docMk/>
            <pc:sldMk cId="2484095316" sldId="409"/>
            <ac:spMk id="2" creationId="{B567A4CF-48EE-D701-6E8D-2A4C317478AB}"/>
          </ac:spMkLst>
        </pc:spChg>
        <pc:spChg chg="del">
          <ac:chgData name="Roy Koushik MSc. Ph.D." userId="31b2d8c8-dea2-4ea3-813b-dde72ac1f786" providerId="ADAL" clId="{18D7F2FF-A1B5-4259-A2DD-84A0EEE846F1}" dt="2023-09-15T09:13:53.242" v="1034" actId="478"/>
          <ac:spMkLst>
            <pc:docMk/>
            <pc:sldMk cId="2484095316" sldId="409"/>
            <ac:spMk id="3" creationId="{846331B0-ABBC-C143-101D-6017D1BA23B1}"/>
          </ac:spMkLst>
        </pc:spChg>
        <pc:spChg chg="add mod">
          <ac:chgData name="Roy Koushik MSc. Ph.D." userId="31b2d8c8-dea2-4ea3-813b-dde72ac1f786" providerId="ADAL" clId="{18D7F2FF-A1B5-4259-A2DD-84A0EEE846F1}" dt="2023-09-15T10:43:26.516" v="3119" actId="403"/>
          <ac:spMkLst>
            <pc:docMk/>
            <pc:sldMk cId="2484095316" sldId="409"/>
            <ac:spMk id="4" creationId="{08F3F356-BC8B-803D-4314-CC05158E5EB5}"/>
          </ac:spMkLst>
        </pc:spChg>
        <pc:spChg chg="add del mod">
          <ac:chgData name="Roy Koushik MSc. Ph.D." userId="31b2d8c8-dea2-4ea3-813b-dde72ac1f786" providerId="ADAL" clId="{18D7F2FF-A1B5-4259-A2DD-84A0EEE846F1}" dt="2023-09-15T09:52:59.101" v="2157" actId="478"/>
          <ac:spMkLst>
            <pc:docMk/>
            <pc:sldMk cId="2484095316" sldId="409"/>
            <ac:spMk id="8" creationId="{4BD972C6-5BDA-331A-FD2B-46FAF5DE6915}"/>
          </ac:spMkLst>
        </pc:spChg>
        <pc:spChg chg="add del mod">
          <ac:chgData name="Roy Koushik MSc. Ph.D." userId="31b2d8c8-dea2-4ea3-813b-dde72ac1f786" providerId="ADAL" clId="{18D7F2FF-A1B5-4259-A2DD-84A0EEE846F1}" dt="2023-09-15T09:40:00.558" v="1658" actId="478"/>
          <ac:spMkLst>
            <pc:docMk/>
            <pc:sldMk cId="2484095316" sldId="409"/>
            <ac:spMk id="9" creationId="{E193404D-CF94-7067-9E1C-D65AF299BEFE}"/>
          </ac:spMkLst>
        </pc:spChg>
        <pc:spChg chg="add mod">
          <ac:chgData name="Roy Koushik MSc. Ph.D." userId="31b2d8c8-dea2-4ea3-813b-dde72ac1f786" providerId="ADAL" clId="{18D7F2FF-A1B5-4259-A2DD-84A0EEE846F1}" dt="2023-09-15T09:48:15.948" v="1871" actId="20577"/>
          <ac:spMkLst>
            <pc:docMk/>
            <pc:sldMk cId="2484095316" sldId="409"/>
            <ac:spMk id="10" creationId="{5AAF92D3-8AFB-572D-4611-A1B4EA991DE0}"/>
          </ac:spMkLst>
        </pc:spChg>
        <pc:spChg chg="add mod">
          <ac:chgData name="Roy Koushik MSc. Ph.D." userId="31b2d8c8-dea2-4ea3-813b-dde72ac1f786" providerId="ADAL" clId="{18D7F2FF-A1B5-4259-A2DD-84A0EEE846F1}" dt="2023-09-15T16:20:04.384" v="11305" actId="20577"/>
          <ac:spMkLst>
            <pc:docMk/>
            <pc:sldMk cId="2484095316" sldId="409"/>
            <ac:spMk id="11" creationId="{A81463C7-E407-4E20-718F-119C7233AD7D}"/>
          </ac:spMkLst>
        </pc:spChg>
        <pc:spChg chg="add mod">
          <ac:chgData name="Roy Koushik MSc. Ph.D." userId="31b2d8c8-dea2-4ea3-813b-dde72ac1f786" providerId="ADAL" clId="{18D7F2FF-A1B5-4259-A2DD-84A0EEE846F1}" dt="2023-09-15T09:43:26.235" v="1722" actId="1076"/>
          <ac:spMkLst>
            <pc:docMk/>
            <pc:sldMk cId="2484095316" sldId="409"/>
            <ac:spMk id="12" creationId="{A3E4103E-9282-ED9F-9593-86FD2C5D28A2}"/>
          </ac:spMkLst>
        </pc:spChg>
        <pc:spChg chg="add del mod">
          <ac:chgData name="Roy Koushik MSc. Ph.D." userId="31b2d8c8-dea2-4ea3-813b-dde72ac1f786" providerId="ADAL" clId="{18D7F2FF-A1B5-4259-A2DD-84A0EEE846F1}" dt="2023-09-15T09:43:49.928" v="1727" actId="478"/>
          <ac:spMkLst>
            <pc:docMk/>
            <pc:sldMk cId="2484095316" sldId="409"/>
            <ac:spMk id="13" creationId="{03CA8045-AD1E-B551-4E8E-761E4DF4F209}"/>
          </ac:spMkLst>
        </pc:spChg>
        <pc:spChg chg="add mod">
          <ac:chgData name="Roy Koushik MSc. Ph.D." userId="31b2d8c8-dea2-4ea3-813b-dde72ac1f786" providerId="ADAL" clId="{18D7F2FF-A1B5-4259-A2DD-84A0EEE846F1}" dt="2023-09-15T09:44:05.777" v="1761" actId="1076"/>
          <ac:spMkLst>
            <pc:docMk/>
            <pc:sldMk cId="2484095316" sldId="409"/>
            <ac:spMk id="14" creationId="{2D1FA8D6-824F-518E-056C-91158730166A}"/>
          </ac:spMkLst>
        </pc:spChg>
        <pc:spChg chg="del">
          <ac:chgData name="Roy Koushik MSc. Ph.D." userId="31b2d8c8-dea2-4ea3-813b-dde72ac1f786" providerId="ADAL" clId="{18D7F2FF-A1B5-4259-A2DD-84A0EEE846F1}" dt="2023-09-15T09:13:53.242" v="1034" actId="478"/>
          <ac:spMkLst>
            <pc:docMk/>
            <pc:sldMk cId="2484095316" sldId="409"/>
            <ac:spMk id="15" creationId="{CD6C106D-6689-BAD7-BAD2-F7FD56D96822}"/>
          </ac:spMkLst>
        </pc:spChg>
        <pc:spChg chg="del">
          <ac:chgData name="Roy Koushik MSc. Ph.D." userId="31b2d8c8-dea2-4ea3-813b-dde72ac1f786" providerId="ADAL" clId="{18D7F2FF-A1B5-4259-A2DD-84A0EEE846F1}" dt="2023-09-15T09:13:53.242" v="1034" actId="478"/>
          <ac:spMkLst>
            <pc:docMk/>
            <pc:sldMk cId="2484095316" sldId="409"/>
            <ac:spMk id="16" creationId="{473793F2-F586-E276-1B04-D5AA36396BE6}"/>
          </ac:spMkLst>
        </pc:spChg>
        <pc:spChg chg="add mod">
          <ac:chgData name="Roy Koushik MSc. Ph.D." userId="31b2d8c8-dea2-4ea3-813b-dde72ac1f786" providerId="ADAL" clId="{18D7F2FF-A1B5-4259-A2DD-84A0EEE846F1}" dt="2023-09-15T09:44:49.781" v="1779" actId="121"/>
          <ac:spMkLst>
            <pc:docMk/>
            <pc:sldMk cId="2484095316" sldId="409"/>
            <ac:spMk id="17" creationId="{B979B3ED-B946-6B32-8161-D8F8D98EBFE9}"/>
          </ac:spMkLst>
        </pc:spChg>
        <pc:spChg chg="add mod">
          <ac:chgData name="Roy Koushik MSc. Ph.D." userId="31b2d8c8-dea2-4ea3-813b-dde72ac1f786" providerId="ADAL" clId="{18D7F2FF-A1B5-4259-A2DD-84A0EEE846F1}" dt="2023-09-15T09:48:47.973" v="1914" actId="1076"/>
          <ac:spMkLst>
            <pc:docMk/>
            <pc:sldMk cId="2484095316" sldId="409"/>
            <ac:spMk id="19" creationId="{BDCF3CE8-B3CC-748A-1CE2-828F45555619}"/>
          </ac:spMkLst>
        </pc:spChg>
        <pc:spChg chg="add mod">
          <ac:chgData name="Roy Koushik MSc. Ph.D." userId="31b2d8c8-dea2-4ea3-813b-dde72ac1f786" providerId="ADAL" clId="{18D7F2FF-A1B5-4259-A2DD-84A0EEE846F1}" dt="2023-09-15T09:52:22.709" v="2155" actId="2085"/>
          <ac:spMkLst>
            <pc:docMk/>
            <pc:sldMk cId="2484095316" sldId="409"/>
            <ac:spMk id="20" creationId="{29BD31D5-2FB1-B815-5B67-A6DBEDD7CA36}"/>
          </ac:spMkLst>
        </pc:spChg>
        <pc:spChg chg="add mod">
          <ac:chgData name="Roy Koushik MSc. Ph.D." userId="31b2d8c8-dea2-4ea3-813b-dde72ac1f786" providerId="ADAL" clId="{18D7F2FF-A1B5-4259-A2DD-84A0EEE846F1}" dt="2023-09-15T16:20:05.020" v="11306" actId="1076"/>
          <ac:spMkLst>
            <pc:docMk/>
            <pc:sldMk cId="2484095316" sldId="409"/>
            <ac:spMk id="21" creationId="{C4EA7E65-FA04-6DB3-806A-DCA4B52B75FF}"/>
          </ac:spMkLst>
        </pc:spChg>
        <pc:spChg chg="del">
          <ac:chgData name="Roy Koushik MSc. Ph.D." userId="31b2d8c8-dea2-4ea3-813b-dde72ac1f786" providerId="ADAL" clId="{18D7F2FF-A1B5-4259-A2DD-84A0EEE846F1}" dt="2023-09-15T09:13:53.242" v="1034" actId="478"/>
          <ac:spMkLst>
            <pc:docMk/>
            <pc:sldMk cId="2484095316" sldId="409"/>
            <ac:spMk id="22" creationId="{DCBDFC8A-7490-7C09-1C90-4708E04243CE}"/>
          </ac:spMkLst>
        </pc:spChg>
        <pc:spChg chg="add del mod">
          <ac:chgData name="Roy Koushik MSc. Ph.D." userId="31b2d8c8-dea2-4ea3-813b-dde72ac1f786" providerId="ADAL" clId="{18D7F2FF-A1B5-4259-A2DD-84A0EEE846F1}" dt="2023-09-15T10:42:33.842" v="3094" actId="21"/>
          <ac:spMkLst>
            <pc:docMk/>
            <pc:sldMk cId="2484095316" sldId="409"/>
            <ac:spMk id="24" creationId="{CB30B249-2DCB-1DBC-4435-92FA6C3E2360}"/>
          </ac:spMkLst>
        </pc:spChg>
        <pc:spChg chg="del">
          <ac:chgData name="Roy Koushik MSc. Ph.D." userId="31b2d8c8-dea2-4ea3-813b-dde72ac1f786" providerId="ADAL" clId="{18D7F2FF-A1B5-4259-A2DD-84A0EEE846F1}" dt="2023-09-15T09:13:53.242" v="1034" actId="478"/>
          <ac:spMkLst>
            <pc:docMk/>
            <pc:sldMk cId="2484095316" sldId="409"/>
            <ac:spMk id="25" creationId="{16BDDA2F-6234-A856-A9A3-FBEA6E55D2E1}"/>
          </ac:spMkLst>
        </pc:spChg>
        <pc:spChg chg="add mod">
          <ac:chgData name="Roy Koushik MSc. Ph.D." userId="31b2d8c8-dea2-4ea3-813b-dde72ac1f786" providerId="ADAL" clId="{18D7F2FF-A1B5-4259-A2DD-84A0EEE846F1}" dt="2023-09-15T10:09:49.802" v="3051" actId="14100"/>
          <ac:spMkLst>
            <pc:docMk/>
            <pc:sldMk cId="2484095316" sldId="409"/>
            <ac:spMk id="26" creationId="{6D127861-56C8-8119-9DCA-DF61ED6F32F4}"/>
          </ac:spMkLst>
        </pc:spChg>
        <pc:spChg chg="add mod">
          <ac:chgData name="Roy Koushik MSc. Ph.D." userId="31b2d8c8-dea2-4ea3-813b-dde72ac1f786" providerId="ADAL" clId="{18D7F2FF-A1B5-4259-A2DD-84A0EEE846F1}" dt="2023-09-15T10:10:05.436" v="3071" actId="207"/>
          <ac:spMkLst>
            <pc:docMk/>
            <pc:sldMk cId="2484095316" sldId="409"/>
            <ac:spMk id="28" creationId="{4230F7F4-87E7-FD5B-471B-E1AEC1452BE3}"/>
          </ac:spMkLst>
        </pc:spChg>
        <pc:spChg chg="add mod">
          <ac:chgData name="Roy Koushik MSc. Ph.D." userId="31b2d8c8-dea2-4ea3-813b-dde72ac1f786" providerId="ADAL" clId="{18D7F2FF-A1B5-4259-A2DD-84A0EEE846F1}" dt="2023-09-17T08:05:45.177" v="11625" actId="1076"/>
          <ac:spMkLst>
            <pc:docMk/>
            <pc:sldMk cId="2484095316" sldId="409"/>
            <ac:spMk id="29" creationId="{300EF932-5522-2127-82B3-C060B036F139}"/>
          </ac:spMkLst>
        </pc:spChg>
        <pc:spChg chg="add mod">
          <ac:chgData name="Roy Koushik MSc. Ph.D." userId="31b2d8c8-dea2-4ea3-813b-dde72ac1f786" providerId="ADAL" clId="{18D7F2FF-A1B5-4259-A2DD-84A0EEE846F1}" dt="2023-09-15T16:11:48.499" v="11247" actId="1076"/>
          <ac:spMkLst>
            <pc:docMk/>
            <pc:sldMk cId="2484095316" sldId="409"/>
            <ac:spMk id="30" creationId="{88D92EA5-5477-7685-CAFC-16DFC0974F4E}"/>
          </ac:spMkLst>
        </pc:spChg>
        <pc:spChg chg="add mod">
          <ac:chgData name="Roy Koushik MSc. Ph.D." userId="31b2d8c8-dea2-4ea3-813b-dde72ac1f786" providerId="ADAL" clId="{18D7F2FF-A1B5-4259-A2DD-84A0EEE846F1}" dt="2023-09-15T16:11:44.345" v="11246" actId="1076"/>
          <ac:spMkLst>
            <pc:docMk/>
            <pc:sldMk cId="2484095316" sldId="409"/>
            <ac:spMk id="31" creationId="{C1EE59F1-D59E-B96B-C734-E3782586A96F}"/>
          </ac:spMkLst>
        </pc:spChg>
        <pc:spChg chg="add mod">
          <ac:chgData name="Roy Koushik MSc. Ph.D." userId="31b2d8c8-dea2-4ea3-813b-dde72ac1f786" providerId="ADAL" clId="{18D7F2FF-A1B5-4259-A2DD-84A0EEE846F1}" dt="2023-09-15T16:11:53.705" v="11248" actId="1076"/>
          <ac:spMkLst>
            <pc:docMk/>
            <pc:sldMk cId="2484095316" sldId="409"/>
            <ac:spMk id="32" creationId="{A81090B0-0F44-1D93-E924-54EF43989CC5}"/>
          </ac:spMkLst>
        </pc:spChg>
        <pc:spChg chg="del">
          <ac:chgData name="Roy Koushik MSc. Ph.D." userId="31b2d8c8-dea2-4ea3-813b-dde72ac1f786" providerId="ADAL" clId="{18D7F2FF-A1B5-4259-A2DD-84A0EEE846F1}" dt="2023-09-15T09:13:53.242" v="1034" actId="478"/>
          <ac:spMkLst>
            <pc:docMk/>
            <pc:sldMk cId="2484095316" sldId="409"/>
            <ac:spMk id="43" creationId="{3ECC15ED-64C6-03FF-BE89-2238BF8AB80F}"/>
          </ac:spMkLst>
        </pc:spChg>
        <pc:spChg chg="del">
          <ac:chgData name="Roy Koushik MSc. Ph.D." userId="31b2d8c8-dea2-4ea3-813b-dde72ac1f786" providerId="ADAL" clId="{18D7F2FF-A1B5-4259-A2DD-84A0EEE846F1}" dt="2023-09-15T09:13:53.242" v="1034" actId="478"/>
          <ac:spMkLst>
            <pc:docMk/>
            <pc:sldMk cId="2484095316" sldId="409"/>
            <ac:spMk id="45" creationId="{FF905E41-CA27-A5A6-A3D4-E688BF3C4EFD}"/>
          </ac:spMkLst>
        </pc:spChg>
        <pc:spChg chg="del">
          <ac:chgData name="Roy Koushik MSc. Ph.D." userId="31b2d8c8-dea2-4ea3-813b-dde72ac1f786" providerId="ADAL" clId="{18D7F2FF-A1B5-4259-A2DD-84A0EEE846F1}" dt="2023-09-15T09:13:53.242" v="1034" actId="478"/>
          <ac:spMkLst>
            <pc:docMk/>
            <pc:sldMk cId="2484095316" sldId="409"/>
            <ac:spMk id="48" creationId="{5470E467-1A56-E1D4-4AD0-2C277D60B27E}"/>
          </ac:spMkLst>
        </pc:spChg>
        <pc:picChg chg="add mod">
          <ac:chgData name="Roy Koushik MSc. Ph.D." userId="31b2d8c8-dea2-4ea3-813b-dde72ac1f786" providerId="ADAL" clId="{18D7F2FF-A1B5-4259-A2DD-84A0EEE846F1}" dt="2023-09-15T09:35:41.912" v="1282" actId="1076"/>
          <ac:picMkLst>
            <pc:docMk/>
            <pc:sldMk cId="2484095316" sldId="409"/>
            <ac:picMk id="6" creationId="{3ED65516-D49B-A0B5-8091-507C761043E0}"/>
          </ac:picMkLst>
        </pc:picChg>
        <pc:picChg chg="add mod modCrop">
          <ac:chgData name="Roy Koushik MSc. Ph.D." userId="31b2d8c8-dea2-4ea3-813b-dde72ac1f786" providerId="ADAL" clId="{18D7F2FF-A1B5-4259-A2DD-84A0EEE846F1}" dt="2023-09-15T16:23:45.275" v="11307" actId="1076"/>
          <ac:picMkLst>
            <pc:docMk/>
            <pc:sldMk cId="2484095316" sldId="409"/>
            <ac:picMk id="7" creationId="{4C4F3935-91CB-150F-87AA-81CE308DB2A9}"/>
          </ac:picMkLst>
        </pc:picChg>
        <pc:picChg chg="del">
          <ac:chgData name="Roy Koushik MSc. Ph.D." userId="31b2d8c8-dea2-4ea3-813b-dde72ac1f786" providerId="ADAL" clId="{18D7F2FF-A1B5-4259-A2DD-84A0EEE846F1}" dt="2023-09-15T09:13:53.242" v="1034" actId="478"/>
          <ac:picMkLst>
            <pc:docMk/>
            <pc:sldMk cId="2484095316" sldId="409"/>
            <ac:picMk id="1026" creationId="{39B6296B-B379-CC9A-E714-C9E9A99C63D6}"/>
          </ac:picMkLst>
        </pc:picChg>
        <pc:cxnChg chg="del">
          <ac:chgData name="Roy Koushik MSc. Ph.D." userId="31b2d8c8-dea2-4ea3-813b-dde72ac1f786" providerId="ADAL" clId="{18D7F2FF-A1B5-4259-A2DD-84A0EEE846F1}" dt="2023-09-15T09:13:53.242" v="1034" actId="478"/>
          <ac:cxnSpMkLst>
            <pc:docMk/>
            <pc:sldMk cId="2484095316" sldId="409"/>
            <ac:cxnSpMk id="18" creationId="{73B30683-44EB-A319-BB28-50BD463D40A6}"/>
          </ac:cxnSpMkLst>
        </pc:cxnChg>
        <pc:cxnChg chg="del">
          <ac:chgData name="Roy Koushik MSc. Ph.D." userId="31b2d8c8-dea2-4ea3-813b-dde72ac1f786" providerId="ADAL" clId="{18D7F2FF-A1B5-4259-A2DD-84A0EEE846F1}" dt="2023-09-15T09:13:53.242" v="1034" actId="478"/>
          <ac:cxnSpMkLst>
            <pc:docMk/>
            <pc:sldMk cId="2484095316" sldId="409"/>
            <ac:cxnSpMk id="23" creationId="{0F848D3D-BA2E-FBE1-B5B7-1608D32A71E5}"/>
          </ac:cxnSpMkLst>
        </pc:cxnChg>
        <pc:cxnChg chg="del">
          <ac:chgData name="Roy Koushik MSc. Ph.D." userId="31b2d8c8-dea2-4ea3-813b-dde72ac1f786" providerId="ADAL" clId="{18D7F2FF-A1B5-4259-A2DD-84A0EEE846F1}" dt="2023-09-15T09:13:53.242" v="1034" actId="478"/>
          <ac:cxnSpMkLst>
            <pc:docMk/>
            <pc:sldMk cId="2484095316" sldId="409"/>
            <ac:cxnSpMk id="27" creationId="{AD10611E-9909-20F5-E7BA-3B66EB7C9A8C}"/>
          </ac:cxnSpMkLst>
        </pc:cxnChg>
        <pc:cxnChg chg="del">
          <ac:chgData name="Roy Koushik MSc. Ph.D." userId="31b2d8c8-dea2-4ea3-813b-dde72ac1f786" providerId="ADAL" clId="{18D7F2FF-A1B5-4259-A2DD-84A0EEE846F1}" dt="2023-09-15T09:13:53.242" v="1034" actId="478"/>
          <ac:cxnSpMkLst>
            <pc:docMk/>
            <pc:sldMk cId="2484095316" sldId="409"/>
            <ac:cxnSpMk id="58" creationId="{1464196E-4B73-08BF-B520-75ABB266E0F8}"/>
          </ac:cxnSpMkLst>
        </pc:cxnChg>
      </pc:sldChg>
      <pc:sldChg chg="addSp delSp modSp add mod ord">
        <pc:chgData name="Roy Koushik MSc. Ph.D." userId="31b2d8c8-dea2-4ea3-813b-dde72ac1f786" providerId="ADAL" clId="{18D7F2FF-A1B5-4259-A2DD-84A0EEE846F1}" dt="2023-09-15T15:23:51.685" v="10741" actId="478"/>
        <pc:sldMkLst>
          <pc:docMk/>
          <pc:sldMk cId="622611133" sldId="410"/>
        </pc:sldMkLst>
        <pc:spChg chg="mod">
          <ac:chgData name="Roy Koushik MSc. Ph.D." userId="31b2d8c8-dea2-4ea3-813b-dde72ac1f786" providerId="ADAL" clId="{18D7F2FF-A1B5-4259-A2DD-84A0EEE846F1}" dt="2023-09-15T11:29:01.393" v="4583" actId="1076"/>
          <ac:spMkLst>
            <pc:docMk/>
            <pc:sldMk cId="622611133" sldId="410"/>
            <ac:spMk id="2" creationId="{B567A4CF-48EE-D701-6E8D-2A4C317478AB}"/>
          </ac:spMkLst>
        </pc:spChg>
        <pc:spChg chg="del">
          <ac:chgData name="Roy Koushik MSc. Ph.D." userId="31b2d8c8-dea2-4ea3-813b-dde72ac1f786" providerId="ADAL" clId="{18D7F2FF-A1B5-4259-A2DD-84A0EEE846F1}" dt="2023-09-15T10:42:23.887" v="3093" actId="478"/>
          <ac:spMkLst>
            <pc:docMk/>
            <pc:sldMk cId="622611133" sldId="410"/>
            <ac:spMk id="3" creationId="{846331B0-ABBC-C143-101D-6017D1BA23B1}"/>
          </ac:spMkLst>
        </pc:spChg>
        <pc:spChg chg="add mod">
          <ac:chgData name="Roy Koushik MSc. Ph.D." userId="31b2d8c8-dea2-4ea3-813b-dde72ac1f786" providerId="ADAL" clId="{18D7F2FF-A1B5-4259-A2DD-84A0EEE846F1}" dt="2023-09-15T15:23:47.794" v="10739" actId="20577"/>
          <ac:spMkLst>
            <pc:docMk/>
            <pc:sldMk cId="622611133" sldId="410"/>
            <ac:spMk id="4" creationId="{1F2BC60E-D660-35AB-0CCB-E591273041B9}"/>
          </ac:spMkLst>
        </pc:spChg>
        <pc:spChg chg="add mod">
          <ac:chgData name="Roy Koushik MSc. Ph.D." userId="31b2d8c8-dea2-4ea3-813b-dde72ac1f786" providerId="ADAL" clId="{18D7F2FF-A1B5-4259-A2DD-84A0EEE846F1}" dt="2023-09-15T10:57:50.929" v="3280" actId="1076"/>
          <ac:spMkLst>
            <pc:docMk/>
            <pc:sldMk cId="622611133" sldId="410"/>
            <ac:spMk id="6" creationId="{AF74AE53-96AD-8A1F-BE74-86B03994EB7E}"/>
          </ac:spMkLst>
        </pc:spChg>
        <pc:spChg chg="add mod">
          <ac:chgData name="Roy Koushik MSc. Ph.D." userId="31b2d8c8-dea2-4ea3-813b-dde72ac1f786" providerId="ADAL" clId="{18D7F2FF-A1B5-4259-A2DD-84A0EEE846F1}" dt="2023-09-15T10:58:14.379" v="3283" actId="1076"/>
          <ac:spMkLst>
            <pc:docMk/>
            <pc:sldMk cId="622611133" sldId="410"/>
            <ac:spMk id="7" creationId="{BBAB0B2B-ECF6-9E4F-6556-83E4166D699B}"/>
          </ac:spMkLst>
        </pc:spChg>
        <pc:spChg chg="add mod">
          <ac:chgData name="Roy Koushik MSc. Ph.D." userId="31b2d8c8-dea2-4ea3-813b-dde72ac1f786" providerId="ADAL" clId="{18D7F2FF-A1B5-4259-A2DD-84A0EEE846F1}" dt="2023-09-15T12:24:18.377" v="6369" actId="113"/>
          <ac:spMkLst>
            <pc:docMk/>
            <pc:sldMk cId="622611133" sldId="410"/>
            <ac:spMk id="8" creationId="{668E8B25-D77E-5977-BE27-0518AA2A512A}"/>
          </ac:spMkLst>
        </pc:spChg>
        <pc:spChg chg="add mod">
          <ac:chgData name="Roy Koushik MSc. Ph.D." userId="31b2d8c8-dea2-4ea3-813b-dde72ac1f786" providerId="ADAL" clId="{18D7F2FF-A1B5-4259-A2DD-84A0EEE846F1}" dt="2023-09-15T10:59:24.808" v="3303" actId="1076"/>
          <ac:spMkLst>
            <pc:docMk/>
            <pc:sldMk cId="622611133" sldId="410"/>
            <ac:spMk id="9" creationId="{5E58A221-5128-D5F2-329D-76DEC7117BAF}"/>
          </ac:spMkLst>
        </pc:spChg>
        <pc:spChg chg="add mod">
          <ac:chgData name="Roy Koushik MSc. Ph.D." userId="31b2d8c8-dea2-4ea3-813b-dde72ac1f786" providerId="ADAL" clId="{18D7F2FF-A1B5-4259-A2DD-84A0EEE846F1}" dt="2023-09-15T12:23:17.044" v="6361" actId="207"/>
          <ac:spMkLst>
            <pc:docMk/>
            <pc:sldMk cId="622611133" sldId="410"/>
            <ac:spMk id="10" creationId="{3D88E9AF-355E-BBBF-E4C7-7E56FF04F2E6}"/>
          </ac:spMkLst>
        </pc:spChg>
        <pc:spChg chg="add del mod">
          <ac:chgData name="Roy Koushik MSc. Ph.D." userId="31b2d8c8-dea2-4ea3-813b-dde72ac1f786" providerId="ADAL" clId="{18D7F2FF-A1B5-4259-A2DD-84A0EEE846F1}" dt="2023-09-15T15:23:50.316" v="10740" actId="478"/>
          <ac:spMkLst>
            <pc:docMk/>
            <pc:sldMk cId="622611133" sldId="410"/>
            <ac:spMk id="11" creationId="{E75A9A77-B55A-442F-9BFE-9C9B5F47EDA9}"/>
          </ac:spMkLst>
        </pc:spChg>
        <pc:spChg chg="add del mod">
          <ac:chgData name="Roy Koushik MSc. Ph.D." userId="31b2d8c8-dea2-4ea3-813b-dde72ac1f786" providerId="ADAL" clId="{18D7F2FF-A1B5-4259-A2DD-84A0EEE846F1}" dt="2023-09-15T15:23:51.685" v="10741" actId="478"/>
          <ac:spMkLst>
            <pc:docMk/>
            <pc:sldMk cId="622611133" sldId="410"/>
            <ac:spMk id="12" creationId="{4B877976-95A2-A557-4C94-4E10BB48F36B}"/>
          </ac:spMkLst>
        </pc:spChg>
        <pc:spChg chg="del">
          <ac:chgData name="Roy Koushik MSc. Ph.D." userId="31b2d8c8-dea2-4ea3-813b-dde72ac1f786" providerId="ADAL" clId="{18D7F2FF-A1B5-4259-A2DD-84A0EEE846F1}" dt="2023-09-15T10:42:23.887" v="3093" actId="478"/>
          <ac:spMkLst>
            <pc:docMk/>
            <pc:sldMk cId="622611133" sldId="410"/>
            <ac:spMk id="15" creationId="{CD6C106D-6689-BAD7-BAD2-F7FD56D96822}"/>
          </ac:spMkLst>
        </pc:spChg>
        <pc:spChg chg="del">
          <ac:chgData name="Roy Koushik MSc. Ph.D." userId="31b2d8c8-dea2-4ea3-813b-dde72ac1f786" providerId="ADAL" clId="{18D7F2FF-A1B5-4259-A2DD-84A0EEE846F1}" dt="2023-09-15T10:42:23.887" v="3093" actId="478"/>
          <ac:spMkLst>
            <pc:docMk/>
            <pc:sldMk cId="622611133" sldId="410"/>
            <ac:spMk id="16" creationId="{473793F2-F586-E276-1B04-D5AA36396BE6}"/>
          </ac:spMkLst>
        </pc:spChg>
        <pc:spChg chg="del">
          <ac:chgData name="Roy Koushik MSc. Ph.D." userId="31b2d8c8-dea2-4ea3-813b-dde72ac1f786" providerId="ADAL" clId="{18D7F2FF-A1B5-4259-A2DD-84A0EEE846F1}" dt="2023-09-15T10:42:23.887" v="3093" actId="478"/>
          <ac:spMkLst>
            <pc:docMk/>
            <pc:sldMk cId="622611133" sldId="410"/>
            <ac:spMk id="22" creationId="{DCBDFC8A-7490-7C09-1C90-4708E04243CE}"/>
          </ac:spMkLst>
        </pc:spChg>
        <pc:spChg chg="del">
          <ac:chgData name="Roy Koushik MSc. Ph.D." userId="31b2d8c8-dea2-4ea3-813b-dde72ac1f786" providerId="ADAL" clId="{18D7F2FF-A1B5-4259-A2DD-84A0EEE846F1}" dt="2023-09-15T10:42:23.887" v="3093" actId="478"/>
          <ac:spMkLst>
            <pc:docMk/>
            <pc:sldMk cId="622611133" sldId="410"/>
            <ac:spMk id="43" creationId="{3ECC15ED-64C6-03FF-BE89-2238BF8AB80F}"/>
          </ac:spMkLst>
        </pc:spChg>
        <pc:spChg chg="del">
          <ac:chgData name="Roy Koushik MSc. Ph.D." userId="31b2d8c8-dea2-4ea3-813b-dde72ac1f786" providerId="ADAL" clId="{18D7F2FF-A1B5-4259-A2DD-84A0EEE846F1}" dt="2023-09-15T10:42:23.887" v="3093" actId="478"/>
          <ac:spMkLst>
            <pc:docMk/>
            <pc:sldMk cId="622611133" sldId="410"/>
            <ac:spMk id="45" creationId="{FF905E41-CA27-A5A6-A3D4-E688BF3C4EFD}"/>
          </ac:spMkLst>
        </pc:spChg>
        <pc:spChg chg="del">
          <ac:chgData name="Roy Koushik MSc. Ph.D." userId="31b2d8c8-dea2-4ea3-813b-dde72ac1f786" providerId="ADAL" clId="{18D7F2FF-A1B5-4259-A2DD-84A0EEE846F1}" dt="2023-09-15T10:42:23.887" v="3093" actId="478"/>
          <ac:spMkLst>
            <pc:docMk/>
            <pc:sldMk cId="622611133" sldId="410"/>
            <ac:spMk id="48" creationId="{5470E467-1A56-E1D4-4AD0-2C277D60B27E}"/>
          </ac:spMkLst>
        </pc:spChg>
        <pc:picChg chg="del">
          <ac:chgData name="Roy Koushik MSc. Ph.D." userId="31b2d8c8-dea2-4ea3-813b-dde72ac1f786" providerId="ADAL" clId="{18D7F2FF-A1B5-4259-A2DD-84A0EEE846F1}" dt="2023-09-15T10:42:23.887" v="3093" actId="478"/>
          <ac:picMkLst>
            <pc:docMk/>
            <pc:sldMk cId="622611133" sldId="410"/>
            <ac:picMk id="1026" creationId="{39B6296B-B379-CC9A-E714-C9E9A99C63D6}"/>
          </ac:picMkLst>
        </pc:picChg>
        <pc:cxnChg chg="del">
          <ac:chgData name="Roy Koushik MSc. Ph.D." userId="31b2d8c8-dea2-4ea3-813b-dde72ac1f786" providerId="ADAL" clId="{18D7F2FF-A1B5-4259-A2DD-84A0EEE846F1}" dt="2023-09-15T10:42:23.887" v="3093" actId="478"/>
          <ac:cxnSpMkLst>
            <pc:docMk/>
            <pc:sldMk cId="622611133" sldId="410"/>
            <ac:cxnSpMk id="18" creationId="{73B30683-44EB-A319-BB28-50BD463D40A6}"/>
          </ac:cxnSpMkLst>
        </pc:cxnChg>
        <pc:cxnChg chg="del">
          <ac:chgData name="Roy Koushik MSc. Ph.D." userId="31b2d8c8-dea2-4ea3-813b-dde72ac1f786" providerId="ADAL" clId="{18D7F2FF-A1B5-4259-A2DD-84A0EEE846F1}" dt="2023-09-15T10:42:23.887" v="3093" actId="478"/>
          <ac:cxnSpMkLst>
            <pc:docMk/>
            <pc:sldMk cId="622611133" sldId="410"/>
            <ac:cxnSpMk id="23" creationId="{0F848D3D-BA2E-FBE1-B5B7-1608D32A71E5}"/>
          </ac:cxnSpMkLst>
        </pc:cxnChg>
        <pc:cxnChg chg="del">
          <ac:chgData name="Roy Koushik MSc. Ph.D." userId="31b2d8c8-dea2-4ea3-813b-dde72ac1f786" providerId="ADAL" clId="{18D7F2FF-A1B5-4259-A2DD-84A0EEE846F1}" dt="2023-09-15T10:42:23.887" v="3093" actId="478"/>
          <ac:cxnSpMkLst>
            <pc:docMk/>
            <pc:sldMk cId="622611133" sldId="410"/>
            <ac:cxnSpMk id="27" creationId="{AD10611E-9909-20F5-E7BA-3B66EB7C9A8C}"/>
          </ac:cxnSpMkLst>
        </pc:cxnChg>
        <pc:cxnChg chg="del">
          <ac:chgData name="Roy Koushik MSc. Ph.D." userId="31b2d8c8-dea2-4ea3-813b-dde72ac1f786" providerId="ADAL" clId="{18D7F2FF-A1B5-4259-A2DD-84A0EEE846F1}" dt="2023-09-15T10:42:23.887" v="3093" actId="478"/>
          <ac:cxnSpMkLst>
            <pc:docMk/>
            <pc:sldMk cId="622611133" sldId="410"/>
            <ac:cxnSpMk id="58" creationId="{1464196E-4B73-08BF-B520-75ABB266E0F8}"/>
          </ac:cxnSpMkLst>
        </pc:cxnChg>
      </pc:sldChg>
      <pc:sldChg chg="addSp delSp modSp add mod ord">
        <pc:chgData name="Roy Koushik MSc. Ph.D." userId="31b2d8c8-dea2-4ea3-813b-dde72ac1f786" providerId="ADAL" clId="{18D7F2FF-A1B5-4259-A2DD-84A0EEE846F1}" dt="2023-09-17T08:16:23.375" v="11840" actId="20577"/>
        <pc:sldMkLst>
          <pc:docMk/>
          <pc:sldMk cId="906348828" sldId="411"/>
        </pc:sldMkLst>
        <pc:spChg chg="mod">
          <ac:chgData name="Roy Koushik MSc. Ph.D." userId="31b2d8c8-dea2-4ea3-813b-dde72ac1f786" providerId="ADAL" clId="{18D7F2FF-A1B5-4259-A2DD-84A0EEE846F1}" dt="2023-09-15T11:28:53.462" v="4581" actId="1076"/>
          <ac:spMkLst>
            <pc:docMk/>
            <pc:sldMk cId="906348828" sldId="411"/>
            <ac:spMk id="2" creationId="{B567A4CF-48EE-D701-6E8D-2A4C317478AB}"/>
          </ac:spMkLst>
        </pc:spChg>
        <pc:spChg chg="del">
          <ac:chgData name="Roy Koushik MSc. Ph.D." userId="31b2d8c8-dea2-4ea3-813b-dde72ac1f786" providerId="ADAL" clId="{18D7F2FF-A1B5-4259-A2DD-84A0EEE846F1}" dt="2023-09-15T11:25:37.948" v="4477" actId="478"/>
          <ac:spMkLst>
            <pc:docMk/>
            <pc:sldMk cId="906348828" sldId="411"/>
            <ac:spMk id="4" creationId="{1F2BC60E-D660-35AB-0CCB-E591273041B9}"/>
          </ac:spMkLst>
        </pc:spChg>
        <pc:spChg chg="add del mod">
          <ac:chgData name="Roy Koushik MSc. Ph.D." userId="31b2d8c8-dea2-4ea3-813b-dde72ac1f786" providerId="ADAL" clId="{18D7F2FF-A1B5-4259-A2DD-84A0EEE846F1}" dt="2023-09-15T11:28:22.039" v="4534" actId="478"/>
          <ac:spMkLst>
            <pc:docMk/>
            <pc:sldMk cId="906348828" sldId="411"/>
            <ac:spMk id="5" creationId="{F0AA67AB-AE60-C14E-E34D-567664ED1EB9}"/>
          </ac:spMkLst>
        </pc:spChg>
        <pc:spChg chg="del">
          <ac:chgData name="Roy Koushik MSc. Ph.D." userId="31b2d8c8-dea2-4ea3-813b-dde72ac1f786" providerId="ADAL" clId="{18D7F2FF-A1B5-4259-A2DD-84A0EEE846F1}" dt="2023-09-15T11:25:32.136" v="4476" actId="478"/>
          <ac:spMkLst>
            <pc:docMk/>
            <pc:sldMk cId="906348828" sldId="411"/>
            <ac:spMk id="6" creationId="{AF74AE53-96AD-8A1F-BE74-86B03994EB7E}"/>
          </ac:spMkLst>
        </pc:spChg>
        <pc:spChg chg="del">
          <ac:chgData name="Roy Koushik MSc. Ph.D." userId="31b2d8c8-dea2-4ea3-813b-dde72ac1f786" providerId="ADAL" clId="{18D7F2FF-A1B5-4259-A2DD-84A0EEE846F1}" dt="2023-09-15T11:25:37.948" v="4477" actId="478"/>
          <ac:spMkLst>
            <pc:docMk/>
            <pc:sldMk cId="906348828" sldId="411"/>
            <ac:spMk id="7" creationId="{BBAB0B2B-ECF6-9E4F-6556-83E4166D699B}"/>
          </ac:spMkLst>
        </pc:spChg>
        <pc:spChg chg="del">
          <ac:chgData name="Roy Koushik MSc. Ph.D." userId="31b2d8c8-dea2-4ea3-813b-dde72ac1f786" providerId="ADAL" clId="{18D7F2FF-A1B5-4259-A2DD-84A0EEE846F1}" dt="2023-09-15T11:25:37.948" v="4477" actId="478"/>
          <ac:spMkLst>
            <pc:docMk/>
            <pc:sldMk cId="906348828" sldId="411"/>
            <ac:spMk id="8" creationId="{668E8B25-D77E-5977-BE27-0518AA2A512A}"/>
          </ac:spMkLst>
        </pc:spChg>
        <pc:spChg chg="del">
          <ac:chgData name="Roy Koushik MSc. Ph.D." userId="31b2d8c8-dea2-4ea3-813b-dde72ac1f786" providerId="ADAL" clId="{18D7F2FF-A1B5-4259-A2DD-84A0EEE846F1}" dt="2023-09-15T11:25:37.948" v="4477" actId="478"/>
          <ac:spMkLst>
            <pc:docMk/>
            <pc:sldMk cId="906348828" sldId="411"/>
            <ac:spMk id="9" creationId="{5E58A221-5128-D5F2-329D-76DEC7117BAF}"/>
          </ac:spMkLst>
        </pc:spChg>
        <pc:spChg chg="del">
          <ac:chgData name="Roy Koushik MSc. Ph.D." userId="31b2d8c8-dea2-4ea3-813b-dde72ac1f786" providerId="ADAL" clId="{18D7F2FF-A1B5-4259-A2DD-84A0EEE846F1}" dt="2023-09-15T11:25:37.948" v="4477" actId="478"/>
          <ac:spMkLst>
            <pc:docMk/>
            <pc:sldMk cId="906348828" sldId="411"/>
            <ac:spMk id="10" creationId="{3D88E9AF-355E-BBBF-E4C7-7E56FF04F2E6}"/>
          </ac:spMkLst>
        </pc:spChg>
        <pc:spChg chg="del">
          <ac:chgData name="Roy Koushik MSc. Ph.D." userId="31b2d8c8-dea2-4ea3-813b-dde72ac1f786" providerId="ADAL" clId="{18D7F2FF-A1B5-4259-A2DD-84A0EEE846F1}" dt="2023-09-15T11:25:37.948" v="4477" actId="478"/>
          <ac:spMkLst>
            <pc:docMk/>
            <pc:sldMk cId="906348828" sldId="411"/>
            <ac:spMk id="11" creationId="{E75A9A77-B55A-442F-9BFE-9C9B5F47EDA9}"/>
          </ac:spMkLst>
        </pc:spChg>
        <pc:spChg chg="del">
          <ac:chgData name="Roy Koushik MSc. Ph.D." userId="31b2d8c8-dea2-4ea3-813b-dde72ac1f786" providerId="ADAL" clId="{18D7F2FF-A1B5-4259-A2DD-84A0EEE846F1}" dt="2023-09-15T11:25:37.948" v="4477" actId="478"/>
          <ac:spMkLst>
            <pc:docMk/>
            <pc:sldMk cId="906348828" sldId="411"/>
            <ac:spMk id="12" creationId="{4B877976-95A2-A557-4C94-4E10BB48F36B}"/>
          </ac:spMkLst>
        </pc:spChg>
        <pc:spChg chg="add del mod">
          <ac:chgData name="Roy Koushik MSc. Ph.D." userId="31b2d8c8-dea2-4ea3-813b-dde72ac1f786" providerId="ADAL" clId="{18D7F2FF-A1B5-4259-A2DD-84A0EEE846F1}" dt="2023-09-15T11:33:33.908" v="4660" actId="478"/>
          <ac:spMkLst>
            <pc:docMk/>
            <pc:sldMk cId="906348828" sldId="411"/>
            <ac:spMk id="16" creationId="{915583D0-8D96-2515-248D-F9B27FA4870D}"/>
          </ac:spMkLst>
        </pc:spChg>
        <pc:spChg chg="add del mod">
          <ac:chgData name="Roy Koushik MSc. Ph.D." userId="31b2d8c8-dea2-4ea3-813b-dde72ac1f786" providerId="ADAL" clId="{18D7F2FF-A1B5-4259-A2DD-84A0EEE846F1}" dt="2023-09-15T11:33:33.908" v="4660" actId="478"/>
          <ac:spMkLst>
            <pc:docMk/>
            <pc:sldMk cId="906348828" sldId="411"/>
            <ac:spMk id="17" creationId="{FA8CC9DD-5EEB-7A76-E7DF-DA0DD15FEA8D}"/>
          </ac:spMkLst>
        </pc:spChg>
        <pc:spChg chg="add del mod">
          <ac:chgData name="Roy Koushik MSc. Ph.D." userId="31b2d8c8-dea2-4ea3-813b-dde72ac1f786" providerId="ADAL" clId="{18D7F2FF-A1B5-4259-A2DD-84A0EEE846F1}" dt="2023-09-15T11:33:33.908" v="4660" actId="478"/>
          <ac:spMkLst>
            <pc:docMk/>
            <pc:sldMk cId="906348828" sldId="411"/>
            <ac:spMk id="18" creationId="{D13B422A-7AC9-0F41-2FA5-92204185F8DF}"/>
          </ac:spMkLst>
        </pc:spChg>
        <pc:spChg chg="add del mod">
          <ac:chgData name="Roy Koushik MSc. Ph.D." userId="31b2d8c8-dea2-4ea3-813b-dde72ac1f786" providerId="ADAL" clId="{18D7F2FF-A1B5-4259-A2DD-84A0EEE846F1}" dt="2023-09-15T11:33:33.908" v="4660" actId="478"/>
          <ac:spMkLst>
            <pc:docMk/>
            <pc:sldMk cId="906348828" sldId="411"/>
            <ac:spMk id="19" creationId="{B318770F-33C6-3DC1-C4C4-2E11BAA99D26}"/>
          </ac:spMkLst>
        </pc:spChg>
        <pc:spChg chg="add del mod">
          <ac:chgData name="Roy Koushik MSc. Ph.D." userId="31b2d8c8-dea2-4ea3-813b-dde72ac1f786" providerId="ADAL" clId="{18D7F2FF-A1B5-4259-A2DD-84A0EEE846F1}" dt="2023-09-15T11:33:33.908" v="4660" actId="478"/>
          <ac:spMkLst>
            <pc:docMk/>
            <pc:sldMk cId="906348828" sldId="411"/>
            <ac:spMk id="20" creationId="{95AB966B-2534-AEC7-F17B-ACBDF4961311}"/>
          </ac:spMkLst>
        </pc:spChg>
        <pc:spChg chg="add del mod">
          <ac:chgData name="Roy Koushik MSc. Ph.D." userId="31b2d8c8-dea2-4ea3-813b-dde72ac1f786" providerId="ADAL" clId="{18D7F2FF-A1B5-4259-A2DD-84A0EEE846F1}" dt="2023-09-15T11:33:33.908" v="4660" actId="478"/>
          <ac:spMkLst>
            <pc:docMk/>
            <pc:sldMk cId="906348828" sldId="411"/>
            <ac:spMk id="21" creationId="{29A68660-D479-E13A-2364-A539B56955F1}"/>
          </ac:spMkLst>
        </pc:spChg>
        <pc:spChg chg="add del mod">
          <ac:chgData name="Roy Koushik MSc. Ph.D." userId="31b2d8c8-dea2-4ea3-813b-dde72ac1f786" providerId="ADAL" clId="{18D7F2FF-A1B5-4259-A2DD-84A0EEE846F1}" dt="2023-09-15T11:33:33.908" v="4660" actId="478"/>
          <ac:spMkLst>
            <pc:docMk/>
            <pc:sldMk cId="906348828" sldId="411"/>
            <ac:spMk id="22" creationId="{4AF52688-1BEB-BA93-C3FF-2C5975E88512}"/>
          </ac:spMkLst>
        </pc:spChg>
        <pc:spChg chg="add del mod">
          <ac:chgData name="Roy Koushik MSc. Ph.D." userId="31b2d8c8-dea2-4ea3-813b-dde72ac1f786" providerId="ADAL" clId="{18D7F2FF-A1B5-4259-A2DD-84A0EEE846F1}" dt="2023-09-15T11:33:33.908" v="4660" actId="478"/>
          <ac:spMkLst>
            <pc:docMk/>
            <pc:sldMk cId="906348828" sldId="411"/>
            <ac:spMk id="23" creationId="{8AA97176-DE6E-C670-476F-F48DA3244FA4}"/>
          </ac:spMkLst>
        </pc:spChg>
        <pc:spChg chg="add del mod">
          <ac:chgData name="Roy Koushik MSc. Ph.D." userId="31b2d8c8-dea2-4ea3-813b-dde72ac1f786" providerId="ADAL" clId="{18D7F2FF-A1B5-4259-A2DD-84A0EEE846F1}" dt="2023-09-15T11:33:33.908" v="4660" actId="478"/>
          <ac:spMkLst>
            <pc:docMk/>
            <pc:sldMk cId="906348828" sldId="411"/>
            <ac:spMk id="24" creationId="{BFC5663C-5115-098E-8A69-ECDD7B45A75D}"/>
          </ac:spMkLst>
        </pc:spChg>
        <pc:spChg chg="add del mod">
          <ac:chgData name="Roy Koushik MSc. Ph.D." userId="31b2d8c8-dea2-4ea3-813b-dde72ac1f786" providerId="ADAL" clId="{18D7F2FF-A1B5-4259-A2DD-84A0EEE846F1}" dt="2023-09-15T11:33:33.908" v="4660" actId="478"/>
          <ac:spMkLst>
            <pc:docMk/>
            <pc:sldMk cId="906348828" sldId="411"/>
            <ac:spMk id="25" creationId="{C813E61B-7057-3631-B807-1A6A053F6D3E}"/>
          </ac:spMkLst>
        </pc:spChg>
        <pc:spChg chg="add del mod">
          <ac:chgData name="Roy Koushik MSc. Ph.D." userId="31b2d8c8-dea2-4ea3-813b-dde72ac1f786" providerId="ADAL" clId="{18D7F2FF-A1B5-4259-A2DD-84A0EEE846F1}" dt="2023-09-15T11:33:33.908" v="4660" actId="478"/>
          <ac:spMkLst>
            <pc:docMk/>
            <pc:sldMk cId="906348828" sldId="411"/>
            <ac:spMk id="26" creationId="{515C3B82-2A58-F964-CA32-67BA675DE9BE}"/>
          </ac:spMkLst>
        </pc:spChg>
        <pc:spChg chg="add del mod">
          <ac:chgData name="Roy Koushik MSc. Ph.D." userId="31b2d8c8-dea2-4ea3-813b-dde72ac1f786" providerId="ADAL" clId="{18D7F2FF-A1B5-4259-A2DD-84A0EEE846F1}" dt="2023-09-15T11:34:35.016" v="4666"/>
          <ac:spMkLst>
            <pc:docMk/>
            <pc:sldMk cId="906348828" sldId="411"/>
            <ac:spMk id="27" creationId="{CB713D83-D405-BD3A-07C1-3B02C867A6F2}"/>
          </ac:spMkLst>
        </pc:spChg>
        <pc:spChg chg="add del mod">
          <ac:chgData name="Roy Koushik MSc. Ph.D." userId="31b2d8c8-dea2-4ea3-813b-dde72ac1f786" providerId="ADAL" clId="{18D7F2FF-A1B5-4259-A2DD-84A0EEE846F1}" dt="2023-09-15T11:34:35.016" v="4666"/>
          <ac:spMkLst>
            <pc:docMk/>
            <pc:sldMk cId="906348828" sldId="411"/>
            <ac:spMk id="28" creationId="{988201A7-1CE5-5E3D-8CEF-C78D9479987D}"/>
          </ac:spMkLst>
        </pc:spChg>
        <pc:spChg chg="add del mod">
          <ac:chgData name="Roy Koushik MSc. Ph.D." userId="31b2d8c8-dea2-4ea3-813b-dde72ac1f786" providerId="ADAL" clId="{18D7F2FF-A1B5-4259-A2DD-84A0EEE846F1}" dt="2023-09-15T11:34:35.016" v="4666"/>
          <ac:spMkLst>
            <pc:docMk/>
            <pc:sldMk cId="906348828" sldId="411"/>
            <ac:spMk id="29" creationId="{461A82F5-8B67-888C-3977-C8EF34BE120F}"/>
          </ac:spMkLst>
        </pc:spChg>
        <pc:spChg chg="add del mod">
          <ac:chgData name="Roy Koushik MSc. Ph.D." userId="31b2d8c8-dea2-4ea3-813b-dde72ac1f786" providerId="ADAL" clId="{18D7F2FF-A1B5-4259-A2DD-84A0EEE846F1}" dt="2023-09-15T11:34:35.016" v="4666"/>
          <ac:spMkLst>
            <pc:docMk/>
            <pc:sldMk cId="906348828" sldId="411"/>
            <ac:spMk id="30" creationId="{FBE74259-8D5A-765B-4C5A-ED9C8618A2C9}"/>
          </ac:spMkLst>
        </pc:spChg>
        <pc:spChg chg="add del mod">
          <ac:chgData name="Roy Koushik MSc. Ph.D." userId="31b2d8c8-dea2-4ea3-813b-dde72ac1f786" providerId="ADAL" clId="{18D7F2FF-A1B5-4259-A2DD-84A0EEE846F1}" dt="2023-09-15T11:34:35.016" v="4666"/>
          <ac:spMkLst>
            <pc:docMk/>
            <pc:sldMk cId="906348828" sldId="411"/>
            <ac:spMk id="31" creationId="{00226419-36BC-7F58-0B53-E45BABAFFE70}"/>
          </ac:spMkLst>
        </pc:spChg>
        <pc:spChg chg="add del mod">
          <ac:chgData name="Roy Koushik MSc. Ph.D." userId="31b2d8c8-dea2-4ea3-813b-dde72ac1f786" providerId="ADAL" clId="{18D7F2FF-A1B5-4259-A2DD-84A0EEE846F1}" dt="2023-09-15T11:34:35.016" v="4666"/>
          <ac:spMkLst>
            <pc:docMk/>
            <pc:sldMk cId="906348828" sldId="411"/>
            <ac:spMk id="32" creationId="{E633CE3A-860C-DD91-CE3C-7CF11F2F5DD7}"/>
          </ac:spMkLst>
        </pc:spChg>
        <pc:spChg chg="add del mod">
          <ac:chgData name="Roy Koushik MSc. Ph.D." userId="31b2d8c8-dea2-4ea3-813b-dde72ac1f786" providerId="ADAL" clId="{18D7F2FF-A1B5-4259-A2DD-84A0EEE846F1}" dt="2023-09-15T11:34:35.016" v="4666"/>
          <ac:spMkLst>
            <pc:docMk/>
            <pc:sldMk cId="906348828" sldId="411"/>
            <ac:spMk id="33" creationId="{091D7438-2EC1-33B1-3336-2B20F8931706}"/>
          </ac:spMkLst>
        </pc:spChg>
        <pc:spChg chg="add del mod">
          <ac:chgData name="Roy Koushik MSc. Ph.D." userId="31b2d8c8-dea2-4ea3-813b-dde72ac1f786" providerId="ADAL" clId="{18D7F2FF-A1B5-4259-A2DD-84A0EEE846F1}" dt="2023-09-15T11:34:35.016" v="4666"/>
          <ac:spMkLst>
            <pc:docMk/>
            <pc:sldMk cId="906348828" sldId="411"/>
            <ac:spMk id="34" creationId="{C4E27214-E346-D259-B1F8-D097C0BBF0EB}"/>
          </ac:spMkLst>
        </pc:spChg>
        <pc:spChg chg="add del mod">
          <ac:chgData name="Roy Koushik MSc. Ph.D." userId="31b2d8c8-dea2-4ea3-813b-dde72ac1f786" providerId="ADAL" clId="{18D7F2FF-A1B5-4259-A2DD-84A0EEE846F1}" dt="2023-09-15T11:34:35.016" v="4666"/>
          <ac:spMkLst>
            <pc:docMk/>
            <pc:sldMk cId="906348828" sldId="411"/>
            <ac:spMk id="35" creationId="{8E5ABA68-17DA-D43F-98B0-55CDDDD80BA9}"/>
          </ac:spMkLst>
        </pc:spChg>
        <pc:spChg chg="add del mod">
          <ac:chgData name="Roy Koushik MSc. Ph.D." userId="31b2d8c8-dea2-4ea3-813b-dde72ac1f786" providerId="ADAL" clId="{18D7F2FF-A1B5-4259-A2DD-84A0EEE846F1}" dt="2023-09-15T11:34:35.016" v="4666"/>
          <ac:spMkLst>
            <pc:docMk/>
            <pc:sldMk cId="906348828" sldId="411"/>
            <ac:spMk id="36" creationId="{4ECB178A-9791-4685-9D6F-51CA2331B868}"/>
          </ac:spMkLst>
        </pc:spChg>
        <pc:spChg chg="add del mod">
          <ac:chgData name="Roy Koushik MSc. Ph.D." userId="31b2d8c8-dea2-4ea3-813b-dde72ac1f786" providerId="ADAL" clId="{18D7F2FF-A1B5-4259-A2DD-84A0EEE846F1}" dt="2023-09-15T11:34:35.016" v="4666"/>
          <ac:spMkLst>
            <pc:docMk/>
            <pc:sldMk cId="906348828" sldId="411"/>
            <ac:spMk id="37" creationId="{91212C88-72CD-0E0A-4F8F-C0DA6D8E96AD}"/>
          </ac:spMkLst>
        </pc:spChg>
        <pc:spChg chg="add mod">
          <ac:chgData name="Roy Koushik MSc. Ph.D." userId="31b2d8c8-dea2-4ea3-813b-dde72ac1f786" providerId="ADAL" clId="{18D7F2FF-A1B5-4259-A2DD-84A0EEE846F1}" dt="2023-09-17T08:16:23.375" v="11840" actId="20577"/>
          <ac:spMkLst>
            <pc:docMk/>
            <pc:sldMk cId="906348828" sldId="411"/>
            <ac:spMk id="40" creationId="{A7E8CC9A-3FA4-95B1-DD59-6C0F723F3742}"/>
          </ac:spMkLst>
        </pc:spChg>
        <pc:spChg chg="add del mod">
          <ac:chgData name="Roy Koushik MSc. Ph.D." userId="31b2d8c8-dea2-4ea3-813b-dde72ac1f786" providerId="ADAL" clId="{18D7F2FF-A1B5-4259-A2DD-84A0EEE846F1}" dt="2023-09-15T12:04:13.910" v="6036" actId="478"/>
          <ac:spMkLst>
            <pc:docMk/>
            <pc:sldMk cId="906348828" sldId="411"/>
            <ac:spMk id="51" creationId="{11B0ACF4-3639-9142-95C2-B68912D4DB15}"/>
          </ac:spMkLst>
        </pc:spChg>
        <pc:spChg chg="add del mod">
          <ac:chgData name="Roy Koushik MSc. Ph.D." userId="31b2d8c8-dea2-4ea3-813b-dde72ac1f786" providerId="ADAL" clId="{18D7F2FF-A1B5-4259-A2DD-84A0EEE846F1}" dt="2023-09-15T12:04:14.977" v="6037" actId="478"/>
          <ac:spMkLst>
            <pc:docMk/>
            <pc:sldMk cId="906348828" sldId="411"/>
            <ac:spMk id="53" creationId="{113D0F42-0446-4D17-D716-1EAB6D4049F2}"/>
          </ac:spMkLst>
        </pc:spChg>
        <pc:spChg chg="add mod">
          <ac:chgData name="Roy Koushik MSc. Ph.D." userId="31b2d8c8-dea2-4ea3-813b-dde72ac1f786" providerId="ADAL" clId="{18D7F2FF-A1B5-4259-A2DD-84A0EEE846F1}" dt="2023-09-15T13:01:46.152" v="6847" actId="14100"/>
          <ac:spMkLst>
            <pc:docMk/>
            <pc:sldMk cId="906348828" sldId="411"/>
            <ac:spMk id="57" creationId="{C435B23E-159A-BB80-3D1E-B638F66433B8}"/>
          </ac:spMkLst>
        </pc:spChg>
        <pc:spChg chg="add mod">
          <ac:chgData name="Roy Koushik MSc. Ph.D." userId="31b2d8c8-dea2-4ea3-813b-dde72ac1f786" providerId="ADAL" clId="{18D7F2FF-A1B5-4259-A2DD-84A0EEE846F1}" dt="2023-09-15T13:01:53.200" v="6849" actId="14100"/>
          <ac:spMkLst>
            <pc:docMk/>
            <pc:sldMk cId="906348828" sldId="411"/>
            <ac:spMk id="58" creationId="{0CA6936C-21ED-AC44-DD56-19FD5A53100C}"/>
          </ac:spMkLst>
        </pc:spChg>
        <pc:spChg chg="add mod">
          <ac:chgData name="Roy Koushik MSc. Ph.D." userId="31b2d8c8-dea2-4ea3-813b-dde72ac1f786" providerId="ADAL" clId="{18D7F2FF-A1B5-4259-A2DD-84A0EEE846F1}" dt="2023-09-15T13:01:59.392" v="6851" actId="14100"/>
          <ac:spMkLst>
            <pc:docMk/>
            <pc:sldMk cId="906348828" sldId="411"/>
            <ac:spMk id="59" creationId="{19582A96-5A27-8F34-C805-54D0D7229701}"/>
          </ac:spMkLst>
        </pc:spChg>
        <pc:spChg chg="add mod">
          <ac:chgData name="Roy Koushik MSc. Ph.D." userId="31b2d8c8-dea2-4ea3-813b-dde72ac1f786" providerId="ADAL" clId="{18D7F2FF-A1B5-4259-A2DD-84A0EEE846F1}" dt="2023-09-15T13:02:14.075" v="6854" actId="1076"/>
          <ac:spMkLst>
            <pc:docMk/>
            <pc:sldMk cId="906348828" sldId="411"/>
            <ac:spMk id="60" creationId="{C2EF3AF3-573A-EDD7-813A-C4A41CDC9290}"/>
          </ac:spMkLst>
        </pc:spChg>
        <pc:spChg chg="add del mod">
          <ac:chgData name="Roy Koushik MSc. Ph.D." userId="31b2d8c8-dea2-4ea3-813b-dde72ac1f786" providerId="ADAL" clId="{18D7F2FF-A1B5-4259-A2DD-84A0EEE846F1}" dt="2023-09-15T13:00:42.687" v="6841" actId="478"/>
          <ac:spMkLst>
            <pc:docMk/>
            <pc:sldMk cId="906348828" sldId="411"/>
            <ac:spMk id="61" creationId="{0E07D50D-FEDA-FEBB-47B1-C266E6F8767F}"/>
          </ac:spMkLst>
        </pc:spChg>
        <pc:spChg chg="add del mod">
          <ac:chgData name="Roy Koushik MSc. Ph.D." userId="31b2d8c8-dea2-4ea3-813b-dde72ac1f786" providerId="ADAL" clId="{18D7F2FF-A1B5-4259-A2DD-84A0EEE846F1}" dt="2023-09-15T12:56:47.827" v="6777" actId="11529"/>
          <ac:spMkLst>
            <pc:docMk/>
            <pc:sldMk cId="906348828" sldId="411"/>
            <ac:spMk id="2048" creationId="{F304A5EF-59A2-3F4E-5AE1-53A6A3F4F99B}"/>
          </ac:spMkLst>
        </pc:spChg>
        <pc:spChg chg="add del mod">
          <ac:chgData name="Roy Koushik MSc. Ph.D." userId="31b2d8c8-dea2-4ea3-813b-dde72ac1f786" providerId="ADAL" clId="{18D7F2FF-A1B5-4259-A2DD-84A0EEE846F1}" dt="2023-09-15T13:00:39.902" v="6840" actId="478"/>
          <ac:spMkLst>
            <pc:docMk/>
            <pc:sldMk cId="906348828" sldId="411"/>
            <ac:spMk id="2050" creationId="{2BAE6FFE-4554-D064-01CE-0A4E9B56F778}"/>
          </ac:spMkLst>
        </pc:spChg>
        <pc:graphicFrameChg chg="add mod modGraphic">
          <ac:chgData name="Roy Koushik MSc. Ph.D." userId="31b2d8c8-dea2-4ea3-813b-dde72ac1f786" providerId="ADAL" clId="{18D7F2FF-A1B5-4259-A2DD-84A0EEE846F1}" dt="2023-09-15T12:20:06.343" v="6277" actId="207"/>
          <ac:graphicFrameMkLst>
            <pc:docMk/>
            <pc:sldMk cId="906348828" sldId="411"/>
            <ac:graphicFrameMk id="54" creationId="{A4C7B864-C09D-53F3-46F8-7912AB92E724}"/>
          </ac:graphicFrameMkLst>
        </pc:graphicFrameChg>
        <pc:graphicFrameChg chg="add mod modGraphic">
          <ac:chgData name="Roy Koushik MSc. Ph.D." userId="31b2d8c8-dea2-4ea3-813b-dde72ac1f786" providerId="ADAL" clId="{18D7F2FF-A1B5-4259-A2DD-84A0EEE846F1}" dt="2023-09-15T12:20:36.916" v="6279" actId="2084"/>
          <ac:graphicFrameMkLst>
            <pc:docMk/>
            <pc:sldMk cId="906348828" sldId="411"/>
            <ac:graphicFrameMk id="55" creationId="{287955CE-ACB3-804A-4108-3372FD1ED5F8}"/>
          </ac:graphicFrameMkLst>
        </pc:graphicFrameChg>
        <pc:graphicFrameChg chg="add mod modGraphic">
          <ac:chgData name="Roy Koushik MSc. Ph.D." userId="31b2d8c8-dea2-4ea3-813b-dde72ac1f786" providerId="ADAL" clId="{18D7F2FF-A1B5-4259-A2DD-84A0EEE846F1}" dt="2023-09-15T12:20:47.568" v="6281" actId="207"/>
          <ac:graphicFrameMkLst>
            <pc:docMk/>
            <pc:sldMk cId="906348828" sldId="411"/>
            <ac:graphicFrameMk id="56" creationId="{E055D7BF-752F-5D4B-47D4-7F446FF69653}"/>
          </ac:graphicFrameMkLst>
        </pc:graphicFrameChg>
        <pc:picChg chg="add del mod">
          <ac:chgData name="Roy Koushik MSc. Ph.D." userId="31b2d8c8-dea2-4ea3-813b-dde72ac1f786" providerId="ADAL" clId="{18D7F2FF-A1B5-4259-A2DD-84A0EEE846F1}" dt="2023-09-15T11:31:01.647" v="4649"/>
          <ac:picMkLst>
            <pc:docMk/>
            <pc:sldMk cId="906348828" sldId="411"/>
            <ac:picMk id="13" creationId="{DE009B02-F8C3-E790-068A-F6014408E79D}"/>
          </ac:picMkLst>
        </pc:picChg>
        <pc:picChg chg="add del mod modCrop">
          <ac:chgData name="Roy Koushik MSc. Ph.D." userId="31b2d8c8-dea2-4ea3-813b-dde72ac1f786" providerId="ADAL" clId="{18D7F2FF-A1B5-4259-A2DD-84A0EEE846F1}" dt="2023-09-15T11:32:20.121" v="4652" actId="478"/>
          <ac:picMkLst>
            <pc:docMk/>
            <pc:sldMk cId="906348828" sldId="411"/>
            <ac:picMk id="15" creationId="{28963350-6BA2-8A70-7C7D-47A735A3AA53}"/>
          </ac:picMkLst>
        </pc:picChg>
        <pc:picChg chg="add del mod modCrop">
          <ac:chgData name="Roy Koushik MSc. Ph.D." userId="31b2d8c8-dea2-4ea3-813b-dde72ac1f786" providerId="ADAL" clId="{18D7F2FF-A1B5-4259-A2DD-84A0EEE846F1}" dt="2023-09-15T11:45:04.266" v="5373" actId="478"/>
          <ac:picMkLst>
            <pc:docMk/>
            <pc:sldMk cId="906348828" sldId="411"/>
            <ac:picMk id="39" creationId="{7F01C3E4-B8FD-D22A-119E-7615BA1C9E7F}"/>
          </ac:picMkLst>
        </pc:picChg>
        <pc:picChg chg="add del">
          <ac:chgData name="Roy Koushik MSc. Ph.D." userId="31b2d8c8-dea2-4ea3-813b-dde72ac1f786" providerId="ADAL" clId="{18D7F2FF-A1B5-4259-A2DD-84A0EEE846F1}" dt="2023-09-15T11:45:39.652" v="5375" actId="478"/>
          <ac:picMkLst>
            <pc:docMk/>
            <pc:sldMk cId="906348828" sldId="411"/>
            <ac:picMk id="42" creationId="{09844B37-19EB-49EC-43B9-716AC9DB1130}"/>
          </ac:picMkLst>
        </pc:picChg>
        <pc:picChg chg="add mod">
          <ac:chgData name="Roy Koushik MSc. Ph.D." userId="31b2d8c8-dea2-4ea3-813b-dde72ac1f786" providerId="ADAL" clId="{18D7F2FF-A1B5-4259-A2DD-84A0EEE846F1}" dt="2023-09-15T12:00:02.982" v="6002" actId="14100"/>
          <ac:picMkLst>
            <pc:docMk/>
            <pc:sldMk cId="906348828" sldId="411"/>
            <ac:picMk id="44" creationId="{66476918-29F3-405D-C049-EE2081A56CBD}"/>
          </ac:picMkLst>
        </pc:picChg>
        <pc:picChg chg="add del mod">
          <ac:chgData name="Roy Koushik MSc. Ph.D." userId="31b2d8c8-dea2-4ea3-813b-dde72ac1f786" providerId="ADAL" clId="{18D7F2FF-A1B5-4259-A2DD-84A0EEE846F1}" dt="2023-09-15T11:33:33.908" v="4660" actId="478"/>
          <ac:picMkLst>
            <pc:docMk/>
            <pc:sldMk cId="906348828" sldId="411"/>
            <ac:picMk id="2049" creationId="{F8BB3088-60C0-6B20-1A65-F8B79A479B8D}"/>
          </ac:picMkLst>
        </pc:picChg>
        <pc:picChg chg="add del mod">
          <ac:chgData name="Roy Koushik MSc. Ph.D." userId="31b2d8c8-dea2-4ea3-813b-dde72ac1f786" providerId="ADAL" clId="{18D7F2FF-A1B5-4259-A2DD-84A0EEE846F1}" dt="2023-09-15T11:34:35.016" v="4666"/>
          <ac:picMkLst>
            <pc:docMk/>
            <pc:sldMk cId="906348828" sldId="411"/>
            <ac:picMk id="2061" creationId="{118F10E2-5173-F531-F552-8B51980DDD92}"/>
          </ac:picMkLst>
        </pc:picChg>
        <pc:picChg chg="add mod">
          <ac:chgData name="Roy Koushik MSc. Ph.D." userId="31b2d8c8-dea2-4ea3-813b-dde72ac1f786" providerId="ADAL" clId="{18D7F2FF-A1B5-4259-A2DD-84A0EEE846F1}" dt="2023-09-15T13:05:44.175" v="6890" actId="14100"/>
          <ac:picMkLst>
            <pc:docMk/>
            <pc:sldMk cId="906348828" sldId="411"/>
            <ac:picMk id="2074" creationId="{0E654677-69DB-277C-E1B8-530304AAD744}"/>
          </ac:picMkLst>
        </pc:picChg>
        <pc:cxnChg chg="add mod">
          <ac:chgData name="Roy Koushik MSc. Ph.D." userId="31b2d8c8-dea2-4ea3-813b-dde72ac1f786" providerId="ADAL" clId="{18D7F2FF-A1B5-4259-A2DD-84A0EEE846F1}" dt="2023-09-15T12:01:02.101" v="6007" actId="1076"/>
          <ac:cxnSpMkLst>
            <pc:docMk/>
            <pc:sldMk cId="906348828" sldId="411"/>
            <ac:cxnSpMk id="46" creationId="{2A237A36-654F-B584-D668-A4A3DEC04B7E}"/>
          </ac:cxnSpMkLst>
        </pc:cxnChg>
        <pc:cxnChg chg="add mod">
          <ac:chgData name="Roy Koushik MSc. Ph.D." userId="31b2d8c8-dea2-4ea3-813b-dde72ac1f786" providerId="ADAL" clId="{18D7F2FF-A1B5-4259-A2DD-84A0EEE846F1}" dt="2023-09-15T12:01:12.543" v="6009" actId="1076"/>
          <ac:cxnSpMkLst>
            <pc:docMk/>
            <pc:sldMk cId="906348828" sldId="411"/>
            <ac:cxnSpMk id="48" creationId="{869C0345-78FC-9C1D-D9B5-611DB4F1D1DE}"/>
          </ac:cxnSpMkLst>
        </pc:cxnChg>
        <pc:cxnChg chg="add mod">
          <ac:chgData name="Roy Koushik MSc. Ph.D." userId="31b2d8c8-dea2-4ea3-813b-dde72ac1f786" providerId="ADAL" clId="{18D7F2FF-A1B5-4259-A2DD-84A0EEE846F1}" dt="2023-09-15T12:01:22.402" v="6011" actId="1076"/>
          <ac:cxnSpMkLst>
            <pc:docMk/>
            <pc:sldMk cId="906348828" sldId="411"/>
            <ac:cxnSpMk id="49" creationId="{ECD04C34-B65F-8F2A-F1FE-77447E9E8EC1}"/>
          </ac:cxnSpMkLst>
        </pc:cxnChg>
        <pc:cxnChg chg="add mod">
          <ac:chgData name="Roy Koushik MSc. Ph.D." userId="31b2d8c8-dea2-4ea3-813b-dde72ac1f786" providerId="ADAL" clId="{18D7F2FF-A1B5-4259-A2DD-84A0EEE846F1}" dt="2023-09-15T12:01:33.595" v="6013" actId="1076"/>
          <ac:cxnSpMkLst>
            <pc:docMk/>
            <pc:sldMk cId="906348828" sldId="411"/>
            <ac:cxnSpMk id="50" creationId="{E92E8355-230C-D30B-090A-1F09E95A0A0F}"/>
          </ac:cxnSpMkLst>
        </pc:cxnChg>
        <pc:cxnChg chg="add del mod">
          <ac:chgData name="Roy Koushik MSc. Ph.D." userId="31b2d8c8-dea2-4ea3-813b-dde72ac1f786" providerId="ADAL" clId="{18D7F2FF-A1B5-4259-A2DD-84A0EEE846F1}" dt="2023-09-15T12:02:35.191" v="6021"/>
          <ac:cxnSpMkLst>
            <pc:docMk/>
            <pc:sldMk cId="906348828" sldId="411"/>
            <ac:cxnSpMk id="52" creationId="{F340C45D-58A8-782A-A856-5F12A5F59092}"/>
          </ac:cxnSpMkLst>
        </pc:cxnChg>
        <pc:cxnChg chg="add del mod">
          <ac:chgData name="Roy Koushik MSc. Ph.D." userId="31b2d8c8-dea2-4ea3-813b-dde72ac1f786" providerId="ADAL" clId="{18D7F2FF-A1B5-4259-A2DD-84A0EEE846F1}" dt="2023-09-15T13:00:45.073" v="6842" actId="478"/>
          <ac:cxnSpMkLst>
            <pc:docMk/>
            <pc:sldMk cId="906348828" sldId="411"/>
            <ac:cxnSpMk id="63" creationId="{592D284A-A931-C8E5-170B-3D064343CC2D}"/>
          </ac:cxnSpMkLst>
        </pc:cxnChg>
      </pc:sldChg>
      <pc:sldChg chg="addSp delSp modSp add mod ord modClrScheme chgLayout">
        <pc:chgData name="Roy Koushik MSc. Ph.D." userId="31b2d8c8-dea2-4ea3-813b-dde72ac1f786" providerId="ADAL" clId="{18D7F2FF-A1B5-4259-A2DD-84A0EEE846F1}" dt="2023-09-17T08:25:37.165" v="11975" actId="20577"/>
        <pc:sldMkLst>
          <pc:docMk/>
          <pc:sldMk cId="419329798" sldId="412"/>
        </pc:sldMkLst>
        <pc:spChg chg="mod">
          <ac:chgData name="Roy Koushik MSc. Ph.D." userId="31b2d8c8-dea2-4ea3-813b-dde72ac1f786" providerId="ADAL" clId="{18D7F2FF-A1B5-4259-A2DD-84A0EEE846F1}" dt="2023-09-15T14:05:52.634" v="8047" actId="27636"/>
          <ac:spMkLst>
            <pc:docMk/>
            <pc:sldMk cId="419329798" sldId="412"/>
            <ac:spMk id="2" creationId="{B567A4CF-48EE-D701-6E8D-2A4C317478AB}"/>
          </ac:spMkLst>
        </pc:spChg>
        <pc:spChg chg="del">
          <ac:chgData name="Roy Koushik MSc. Ph.D." userId="31b2d8c8-dea2-4ea3-813b-dde72ac1f786" providerId="ADAL" clId="{18D7F2FF-A1B5-4259-A2DD-84A0EEE846F1}" dt="2023-09-15T11:46:30.816" v="5405" actId="478"/>
          <ac:spMkLst>
            <pc:docMk/>
            <pc:sldMk cId="419329798" sldId="412"/>
            <ac:spMk id="4" creationId="{1F2BC60E-D660-35AB-0CCB-E591273041B9}"/>
          </ac:spMkLst>
        </pc:spChg>
        <pc:spChg chg="add mod ord">
          <ac:chgData name="Roy Koushik MSc. Ph.D." userId="31b2d8c8-dea2-4ea3-813b-dde72ac1f786" providerId="ADAL" clId="{18D7F2FF-A1B5-4259-A2DD-84A0EEE846F1}" dt="2023-09-17T08:25:37.165" v="11975" actId="20577"/>
          <ac:spMkLst>
            <pc:docMk/>
            <pc:sldMk cId="419329798" sldId="412"/>
            <ac:spMk id="5" creationId="{014294C7-D958-BD47-D466-07E2CAC74FD8}"/>
          </ac:spMkLst>
        </pc:spChg>
        <pc:spChg chg="del">
          <ac:chgData name="Roy Koushik MSc. Ph.D." userId="31b2d8c8-dea2-4ea3-813b-dde72ac1f786" providerId="ADAL" clId="{18D7F2FF-A1B5-4259-A2DD-84A0EEE846F1}" dt="2023-09-15T11:46:26.803" v="5404" actId="478"/>
          <ac:spMkLst>
            <pc:docMk/>
            <pc:sldMk cId="419329798" sldId="412"/>
            <ac:spMk id="6" creationId="{AF74AE53-96AD-8A1F-BE74-86B03994EB7E}"/>
          </ac:spMkLst>
        </pc:spChg>
        <pc:spChg chg="del">
          <ac:chgData name="Roy Koushik MSc. Ph.D." userId="31b2d8c8-dea2-4ea3-813b-dde72ac1f786" providerId="ADAL" clId="{18D7F2FF-A1B5-4259-A2DD-84A0EEE846F1}" dt="2023-09-15T11:46:30.816" v="5405" actId="478"/>
          <ac:spMkLst>
            <pc:docMk/>
            <pc:sldMk cId="419329798" sldId="412"/>
            <ac:spMk id="7" creationId="{BBAB0B2B-ECF6-9E4F-6556-83E4166D699B}"/>
          </ac:spMkLst>
        </pc:spChg>
        <pc:spChg chg="del">
          <ac:chgData name="Roy Koushik MSc. Ph.D." userId="31b2d8c8-dea2-4ea3-813b-dde72ac1f786" providerId="ADAL" clId="{18D7F2FF-A1B5-4259-A2DD-84A0EEE846F1}" dt="2023-09-15T11:46:30.816" v="5405" actId="478"/>
          <ac:spMkLst>
            <pc:docMk/>
            <pc:sldMk cId="419329798" sldId="412"/>
            <ac:spMk id="8" creationId="{668E8B25-D77E-5977-BE27-0518AA2A512A}"/>
          </ac:spMkLst>
        </pc:spChg>
        <pc:spChg chg="del">
          <ac:chgData name="Roy Koushik MSc. Ph.D." userId="31b2d8c8-dea2-4ea3-813b-dde72ac1f786" providerId="ADAL" clId="{18D7F2FF-A1B5-4259-A2DD-84A0EEE846F1}" dt="2023-09-15T11:46:30.816" v="5405" actId="478"/>
          <ac:spMkLst>
            <pc:docMk/>
            <pc:sldMk cId="419329798" sldId="412"/>
            <ac:spMk id="9" creationId="{5E58A221-5128-D5F2-329D-76DEC7117BAF}"/>
          </ac:spMkLst>
        </pc:spChg>
        <pc:spChg chg="del">
          <ac:chgData name="Roy Koushik MSc. Ph.D." userId="31b2d8c8-dea2-4ea3-813b-dde72ac1f786" providerId="ADAL" clId="{18D7F2FF-A1B5-4259-A2DD-84A0EEE846F1}" dt="2023-09-15T11:46:30.816" v="5405" actId="478"/>
          <ac:spMkLst>
            <pc:docMk/>
            <pc:sldMk cId="419329798" sldId="412"/>
            <ac:spMk id="10" creationId="{3D88E9AF-355E-BBBF-E4C7-7E56FF04F2E6}"/>
          </ac:spMkLst>
        </pc:spChg>
        <pc:spChg chg="del">
          <ac:chgData name="Roy Koushik MSc. Ph.D." userId="31b2d8c8-dea2-4ea3-813b-dde72ac1f786" providerId="ADAL" clId="{18D7F2FF-A1B5-4259-A2DD-84A0EEE846F1}" dt="2023-09-15T11:46:30.816" v="5405" actId="478"/>
          <ac:spMkLst>
            <pc:docMk/>
            <pc:sldMk cId="419329798" sldId="412"/>
            <ac:spMk id="11" creationId="{E75A9A77-B55A-442F-9BFE-9C9B5F47EDA9}"/>
          </ac:spMkLst>
        </pc:spChg>
        <pc:spChg chg="del">
          <ac:chgData name="Roy Koushik MSc. Ph.D." userId="31b2d8c8-dea2-4ea3-813b-dde72ac1f786" providerId="ADAL" clId="{18D7F2FF-A1B5-4259-A2DD-84A0EEE846F1}" dt="2023-09-15T11:46:30.816" v="5405" actId="478"/>
          <ac:spMkLst>
            <pc:docMk/>
            <pc:sldMk cId="419329798" sldId="412"/>
            <ac:spMk id="12" creationId="{4B877976-95A2-A557-4C94-4E10BB48F36B}"/>
          </ac:spMkLst>
        </pc:spChg>
        <pc:picChg chg="add mod">
          <ac:chgData name="Roy Koushik MSc. Ph.D." userId="31b2d8c8-dea2-4ea3-813b-dde72ac1f786" providerId="ADAL" clId="{18D7F2FF-A1B5-4259-A2DD-84A0EEE846F1}" dt="2023-09-15T14:05:22.819" v="8039" actId="26606"/>
          <ac:picMkLst>
            <pc:docMk/>
            <pc:sldMk cId="419329798" sldId="412"/>
            <ac:picMk id="13" creationId="{8738012F-5725-41B4-36DE-2EE56C437B7E}"/>
          </ac:picMkLst>
        </pc:picChg>
        <pc:picChg chg="add mod">
          <ac:chgData name="Roy Koushik MSc. Ph.D." userId="31b2d8c8-dea2-4ea3-813b-dde72ac1f786" providerId="ADAL" clId="{18D7F2FF-A1B5-4259-A2DD-84A0EEE846F1}" dt="2023-09-15T15:41:52.640" v="10893" actId="1076"/>
          <ac:picMkLst>
            <pc:docMk/>
            <pc:sldMk cId="419329798" sldId="412"/>
            <ac:picMk id="14" creationId="{CEACDA21-01D1-CF7B-9793-5A8887934028}"/>
          </ac:picMkLst>
        </pc:picChg>
      </pc:sldChg>
      <pc:sldChg chg="delSp modSp add mod">
        <pc:chgData name="Roy Koushik MSc. Ph.D." userId="31b2d8c8-dea2-4ea3-813b-dde72ac1f786" providerId="ADAL" clId="{18D7F2FF-A1B5-4259-A2DD-84A0EEE846F1}" dt="2023-09-15T15:24:10.346" v="10744" actId="478"/>
        <pc:sldMkLst>
          <pc:docMk/>
          <pc:sldMk cId="1270169419" sldId="413"/>
        </pc:sldMkLst>
        <pc:spChg chg="mod">
          <ac:chgData name="Roy Koushik MSc. Ph.D." userId="31b2d8c8-dea2-4ea3-813b-dde72ac1f786" providerId="ADAL" clId="{18D7F2FF-A1B5-4259-A2DD-84A0EEE846F1}" dt="2023-09-15T15:24:06.409" v="10742" actId="6549"/>
          <ac:spMkLst>
            <pc:docMk/>
            <pc:sldMk cId="1270169419" sldId="413"/>
            <ac:spMk id="4" creationId="{1F2BC60E-D660-35AB-0CCB-E591273041B9}"/>
          </ac:spMkLst>
        </pc:spChg>
        <pc:spChg chg="mod">
          <ac:chgData name="Roy Koushik MSc. Ph.D." userId="31b2d8c8-dea2-4ea3-813b-dde72ac1f786" providerId="ADAL" clId="{18D7F2FF-A1B5-4259-A2DD-84A0EEE846F1}" dt="2023-09-15T12:24:45.024" v="6371" actId="207"/>
          <ac:spMkLst>
            <pc:docMk/>
            <pc:sldMk cId="1270169419" sldId="413"/>
            <ac:spMk id="8" creationId="{668E8B25-D77E-5977-BE27-0518AA2A512A}"/>
          </ac:spMkLst>
        </pc:spChg>
        <pc:spChg chg="mod">
          <ac:chgData name="Roy Koushik MSc. Ph.D." userId="31b2d8c8-dea2-4ea3-813b-dde72ac1f786" providerId="ADAL" clId="{18D7F2FF-A1B5-4259-A2DD-84A0EEE846F1}" dt="2023-09-15T12:25:01.859" v="6372" actId="113"/>
          <ac:spMkLst>
            <pc:docMk/>
            <pc:sldMk cId="1270169419" sldId="413"/>
            <ac:spMk id="10" creationId="{3D88E9AF-355E-BBBF-E4C7-7E56FF04F2E6}"/>
          </ac:spMkLst>
        </pc:spChg>
        <pc:spChg chg="del">
          <ac:chgData name="Roy Koushik MSc. Ph.D." userId="31b2d8c8-dea2-4ea3-813b-dde72ac1f786" providerId="ADAL" clId="{18D7F2FF-A1B5-4259-A2DD-84A0EEE846F1}" dt="2023-09-15T15:24:08.495" v="10743" actId="478"/>
          <ac:spMkLst>
            <pc:docMk/>
            <pc:sldMk cId="1270169419" sldId="413"/>
            <ac:spMk id="11" creationId="{E75A9A77-B55A-442F-9BFE-9C9B5F47EDA9}"/>
          </ac:spMkLst>
        </pc:spChg>
        <pc:spChg chg="del mod">
          <ac:chgData name="Roy Koushik MSc. Ph.D." userId="31b2d8c8-dea2-4ea3-813b-dde72ac1f786" providerId="ADAL" clId="{18D7F2FF-A1B5-4259-A2DD-84A0EEE846F1}" dt="2023-09-15T15:24:10.346" v="10744" actId="478"/>
          <ac:spMkLst>
            <pc:docMk/>
            <pc:sldMk cId="1270169419" sldId="413"/>
            <ac:spMk id="12" creationId="{4B877976-95A2-A557-4C94-4E10BB48F36B}"/>
          </ac:spMkLst>
        </pc:spChg>
      </pc:sldChg>
      <pc:sldChg chg="addSp delSp modSp add mod">
        <pc:chgData name="Roy Koushik MSc. Ph.D." userId="31b2d8c8-dea2-4ea3-813b-dde72ac1f786" providerId="ADAL" clId="{18D7F2FF-A1B5-4259-A2DD-84A0EEE846F1}" dt="2023-09-17T08:44:51.695" v="12143" actId="20577"/>
        <pc:sldMkLst>
          <pc:docMk/>
          <pc:sldMk cId="3193573818" sldId="414"/>
        </pc:sldMkLst>
        <pc:spChg chg="mod">
          <ac:chgData name="Roy Koushik MSc. Ph.D." userId="31b2d8c8-dea2-4ea3-813b-dde72ac1f786" providerId="ADAL" clId="{18D7F2FF-A1B5-4259-A2DD-84A0EEE846F1}" dt="2023-09-17T08:31:30.864" v="12000" actId="207"/>
          <ac:spMkLst>
            <pc:docMk/>
            <pc:sldMk cId="3193573818" sldId="414"/>
            <ac:spMk id="2" creationId="{B567A4CF-48EE-D701-6E8D-2A4C317478AB}"/>
          </ac:spMkLst>
        </pc:spChg>
        <pc:spChg chg="del mod">
          <ac:chgData name="Roy Koushik MSc. Ph.D." userId="31b2d8c8-dea2-4ea3-813b-dde72ac1f786" providerId="ADAL" clId="{18D7F2FF-A1B5-4259-A2DD-84A0EEE846F1}" dt="2023-09-15T14:32:53.445" v="8645" actId="478"/>
          <ac:spMkLst>
            <pc:docMk/>
            <pc:sldMk cId="3193573818" sldId="414"/>
            <ac:spMk id="4" creationId="{1F2BC60E-D660-35AB-0CCB-E591273041B9}"/>
          </ac:spMkLst>
        </pc:spChg>
        <pc:spChg chg="add del mod">
          <ac:chgData name="Roy Koushik MSc. Ph.D." userId="31b2d8c8-dea2-4ea3-813b-dde72ac1f786" providerId="ADAL" clId="{18D7F2FF-A1B5-4259-A2DD-84A0EEE846F1}" dt="2023-09-15T14:38:51.078" v="8691" actId="478"/>
          <ac:spMkLst>
            <pc:docMk/>
            <pc:sldMk cId="3193573818" sldId="414"/>
            <ac:spMk id="5" creationId="{8EC61E1B-8443-1449-20B3-B12EF07BAC8B}"/>
          </ac:spMkLst>
        </pc:spChg>
        <pc:spChg chg="del">
          <ac:chgData name="Roy Koushik MSc. Ph.D." userId="31b2d8c8-dea2-4ea3-813b-dde72ac1f786" providerId="ADAL" clId="{18D7F2FF-A1B5-4259-A2DD-84A0EEE846F1}" dt="2023-09-15T14:32:53.445" v="8645" actId="478"/>
          <ac:spMkLst>
            <pc:docMk/>
            <pc:sldMk cId="3193573818" sldId="414"/>
            <ac:spMk id="6" creationId="{AF74AE53-96AD-8A1F-BE74-86B03994EB7E}"/>
          </ac:spMkLst>
        </pc:spChg>
        <pc:spChg chg="del">
          <ac:chgData name="Roy Koushik MSc. Ph.D." userId="31b2d8c8-dea2-4ea3-813b-dde72ac1f786" providerId="ADAL" clId="{18D7F2FF-A1B5-4259-A2DD-84A0EEE846F1}" dt="2023-09-15T14:32:53.445" v="8645" actId="478"/>
          <ac:spMkLst>
            <pc:docMk/>
            <pc:sldMk cId="3193573818" sldId="414"/>
            <ac:spMk id="7" creationId="{BBAB0B2B-ECF6-9E4F-6556-83E4166D699B}"/>
          </ac:spMkLst>
        </pc:spChg>
        <pc:spChg chg="del mod">
          <ac:chgData name="Roy Koushik MSc. Ph.D." userId="31b2d8c8-dea2-4ea3-813b-dde72ac1f786" providerId="ADAL" clId="{18D7F2FF-A1B5-4259-A2DD-84A0EEE846F1}" dt="2023-09-15T14:32:53.445" v="8645" actId="478"/>
          <ac:spMkLst>
            <pc:docMk/>
            <pc:sldMk cId="3193573818" sldId="414"/>
            <ac:spMk id="8" creationId="{668E8B25-D77E-5977-BE27-0518AA2A512A}"/>
          </ac:spMkLst>
        </pc:spChg>
        <pc:spChg chg="del">
          <ac:chgData name="Roy Koushik MSc. Ph.D." userId="31b2d8c8-dea2-4ea3-813b-dde72ac1f786" providerId="ADAL" clId="{18D7F2FF-A1B5-4259-A2DD-84A0EEE846F1}" dt="2023-09-15T14:32:53.445" v="8645" actId="478"/>
          <ac:spMkLst>
            <pc:docMk/>
            <pc:sldMk cId="3193573818" sldId="414"/>
            <ac:spMk id="9" creationId="{5E58A221-5128-D5F2-329D-76DEC7117BAF}"/>
          </ac:spMkLst>
        </pc:spChg>
        <pc:spChg chg="del mod">
          <ac:chgData name="Roy Koushik MSc. Ph.D." userId="31b2d8c8-dea2-4ea3-813b-dde72ac1f786" providerId="ADAL" clId="{18D7F2FF-A1B5-4259-A2DD-84A0EEE846F1}" dt="2023-09-15T14:32:53.445" v="8645" actId="478"/>
          <ac:spMkLst>
            <pc:docMk/>
            <pc:sldMk cId="3193573818" sldId="414"/>
            <ac:spMk id="10" creationId="{3D88E9AF-355E-BBBF-E4C7-7E56FF04F2E6}"/>
          </ac:spMkLst>
        </pc:spChg>
        <pc:spChg chg="del">
          <ac:chgData name="Roy Koushik MSc. Ph.D." userId="31b2d8c8-dea2-4ea3-813b-dde72ac1f786" providerId="ADAL" clId="{18D7F2FF-A1B5-4259-A2DD-84A0EEE846F1}" dt="2023-09-15T14:32:53.445" v="8645" actId="478"/>
          <ac:spMkLst>
            <pc:docMk/>
            <pc:sldMk cId="3193573818" sldId="414"/>
            <ac:spMk id="11" creationId="{E75A9A77-B55A-442F-9BFE-9C9B5F47EDA9}"/>
          </ac:spMkLst>
        </pc:spChg>
        <pc:spChg chg="del mod">
          <ac:chgData name="Roy Koushik MSc. Ph.D." userId="31b2d8c8-dea2-4ea3-813b-dde72ac1f786" providerId="ADAL" clId="{18D7F2FF-A1B5-4259-A2DD-84A0EEE846F1}" dt="2023-09-15T14:32:53.445" v="8645" actId="478"/>
          <ac:spMkLst>
            <pc:docMk/>
            <pc:sldMk cId="3193573818" sldId="414"/>
            <ac:spMk id="12" creationId="{4B877976-95A2-A557-4C94-4E10BB48F36B}"/>
          </ac:spMkLst>
        </pc:spChg>
        <pc:spChg chg="add del mod">
          <ac:chgData name="Roy Koushik MSc. Ph.D." userId="31b2d8c8-dea2-4ea3-813b-dde72ac1f786" providerId="ADAL" clId="{18D7F2FF-A1B5-4259-A2DD-84A0EEE846F1}" dt="2023-09-15T14:38:36.529" v="8685" actId="11529"/>
          <ac:spMkLst>
            <pc:docMk/>
            <pc:sldMk cId="3193573818" sldId="414"/>
            <ac:spMk id="13" creationId="{06B62CCC-6523-5C1C-1EAB-7CF37177C442}"/>
          </ac:spMkLst>
        </pc:spChg>
        <pc:spChg chg="add del mod">
          <ac:chgData name="Roy Koushik MSc. Ph.D." userId="31b2d8c8-dea2-4ea3-813b-dde72ac1f786" providerId="ADAL" clId="{18D7F2FF-A1B5-4259-A2DD-84A0EEE846F1}" dt="2023-09-15T14:38:35.260" v="8682"/>
          <ac:spMkLst>
            <pc:docMk/>
            <pc:sldMk cId="3193573818" sldId="414"/>
            <ac:spMk id="14" creationId="{B06E506A-9B2F-6799-DC3D-39BE8C256D8E}"/>
          </ac:spMkLst>
        </pc:spChg>
        <pc:spChg chg="add mod">
          <ac:chgData name="Roy Koushik MSc. Ph.D." userId="31b2d8c8-dea2-4ea3-813b-dde72ac1f786" providerId="ADAL" clId="{18D7F2FF-A1B5-4259-A2DD-84A0EEE846F1}" dt="2023-09-15T14:59:03.892" v="9449" actId="1076"/>
          <ac:spMkLst>
            <pc:docMk/>
            <pc:sldMk cId="3193573818" sldId="414"/>
            <ac:spMk id="18" creationId="{7F1EF542-10F0-730E-1AD3-1FFA08590104}"/>
          </ac:spMkLst>
        </pc:spChg>
        <pc:spChg chg="add mod">
          <ac:chgData name="Roy Koushik MSc. Ph.D." userId="31b2d8c8-dea2-4ea3-813b-dde72ac1f786" providerId="ADAL" clId="{18D7F2FF-A1B5-4259-A2DD-84A0EEE846F1}" dt="2023-09-15T15:01:57.668" v="9682" actId="20577"/>
          <ac:spMkLst>
            <pc:docMk/>
            <pc:sldMk cId="3193573818" sldId="414"/>
            <ac:spMk id="21" creationId="{8C57FFD9-3E74-0C5A-61DD-B12C5D62EA42}"/>
          </ac:spMkLst>
        </pc:spChg>
        <pc:spChg chg="add mod">
          <ac:chgData name="Roy Koushik MSc. Ph.D." userId="31b2d8c8-dea2-4ea3-813b-dde72ac1f786" providerId="ADAL" clId="{18D7F2FF-A1B5-4259-A2DD-84A0EEE846F1}" dt="2023-09-15T15:35:14.933" v="10860" actId="20577"/>
          <ac:spMkLst>
            <pc:docMk/>
            <pc:sldMk cId="3193573818" sldId="414"/>
            <ac:spMk id="24" creationId="{4B5C75D6-674D-C25C-454B-DB36A37B8948}"/>
          </ac:spMkLst>
        </pc:spChg>
        <pc:spChg chg="add mod">
          <ac:chgData name="Roy Koushik MSc. Ph.D." userId="31b2d8c8-dea2-4ea3-813b-dde72ac1f786" providerId="ADAL" clId="{18D7F2FF-A1B5-4259-A2DD-84A0EEE846F1}" dt="2023-09-15T16:32:27.819" v="11335" actId="20577"/>
          <ac:spMkLst>
            <pc:docMk/>
            <pc:sldMk cId="3193573818" sldId="414"/>
            <ac:spMk id="25" creationId="{96F292BD-FB7B-982D-72AA-3BB46ED79208}"/>
          </ac:spMkLst>
        </pc:spChg>
        <pc:spChg chg="add mod">
          <ac:chgData name="Roy Koushik MSc. Ph.D." userId="31b2d8c8-dea2-4ea3-813b-dde72ac1f786" providerId="ADAL" clId="{18D7F2FF-A1B5-4259-A2DD-84A0EEE846F1}" dt="2023-09-15T15:11:34.794" v="9874" actId="1076"/>
          <ac:spMkLst>
            <pc:docMk/>
            <pc:sldMk cId="3193573818" sldId="414"/>
            <ac:spMk id="29" creationId="{D4E403A0-5818-C014-F964-8C358EEA6AC6}"/>
          </ac:spMkLst>
        </pc:spChg>
        <pc:spChg chg="add mod">
          <ac:chgData name="Roy Koushik MSc. Ph.D." userId="31b2d8c8-dea2-4ea3-813b-dde72ac1f786" providerId="ADAL" clId="{18D7F2FF-A1B5-4259-A2DD-84A0EEE846F1}" dt="2023-09-15T15:14:50.547" v="10190" actId="20577"/>
          <ac:spMkLst>
            <pc:docMk/>
            <pc:sldMk cId="3193573818" sldId="414"/>
            <ac:spMk id="30" creationId="{CD53EBB4-182A-9470-1803-461615547F78}"/>
          </ac:spMkLst>
        </pc:spChg>
        <pc:spChg chg="add mod">
          <ac:chgData name="Roy Koushik MSc. Ph.D." userId="31b2d8c8-dea2-4ea3-813b-dde72ac1f786" providerId="ADAL" clId="{18D7F2FF-A1B5-4259-A2DD-84A0EEE846F1}" dt="2023-09-17T08:44:51.695" v="12143" actId="20577"/>
          <ac:spMkLst>
            <pc:docMk/>
            <pc:sldMk cId="3193573818" sldId="414"/>
            <ac:spMk id="32" creationId="{45DC96C3-C2AD-65D7-9757-BA2A21DF17D8}"/>
          </ac:spMkLst>
        </pc:spChg>
        <pc:picChg chg="add del mod">
          <ac:chgData name="Roy Koushik MSc. Ph.D." userId="31b2d8c8-dea2-4ea3-813b-dde72ac1f786" providerId="ADAL" clId="{18D7F2FF-A1B5-4259-A2DD-84A0EEE846F1}" dt="2023-09-15T14:38:33.436" v="8676"/>
          <ac:picMkLst>
            <pc:docMk/>
            <pc:sldMk cId="3193573818" sldId="414"/>
            <ac:picMk id="15" creationId="{446A5F8A-65AC-AA32-3DAE-4EA2BFC56A45}"/>
          </ac:picMkLst>
        </pc:picChg>
        <pc:picChg chg="add mod">
          <ac:chgData name="Roy Koushik MSc. Ph.D." userId="31b2d8c8-dea2-4ea3-813b-dde72ac1f786" providerId="ADAL" clId="{18D7F2FF-A1B5-4259-A2DD-84A0EEE846F1}" dt="2023-09-15T14:58:58.451" v="9447" actId="14100"/>
          <ac:picMkLst>
            <pc:docMk/>
            <pc:sldMk cId="3193573818" sldId="414"/>
            <ac:picMk id="6146" creationId="{CC883BD2-53AD-B7A5-AC93-0CE45B977A03}"/>
          </ac:picMkLst>
        </pc:picChg>
        <pc:cxnChg chg="add mod">
          <ac:chgData name="Roy Koushik MSc. Ph.D." userId="31b2d8c8-dea2-4ea3-813b-dde72ac1f786" providerId="ADAL" clId="{18D7F2FF-A1B5-4259-A2DD-84A0EEE846F1}" dt="2023-09-15T14:59:00.992" v="9448" actId="1076"/>
          <ac:cxnSpMkLst>
            <pc:docMk/>
            <pc:sldMk cId="3193573818" sldId="414"/>
            <ac:cxnSpMk id="17" creationId="{1FA0EBE1-4E41-A0C1-974A-58672395375A}"/>
          </ac:cxnSpMkLst>
        </pc:cxnChg>
        <pc:cxnChg chg="add mod">
          <ac:chgData name="Roy Koushik MSc. Ph.D." userId="31b2d8c8-dea2-4ea3-813b-dde72ac1f786" providerId="ADAL" clId="{18D7F2FF-A1B5-4259-A2DD-84A0EEE846F1}" dt="2023-09-15T14:59:08.787" v="9450" actId="1076"/>
          <ac:cxnSpMkLst>
            <pc:docMk/>
            <pc:sldMk cId="3193573818" sldId="414"/>
            <ac:cxnSpMk id="19" creationId="{A06CDF7F-7966-3D53-839D-8B4D16E29049}"/>
          </ac:cxnSpMkLst>
        </pc:cxnChg>
        <pc:cxnChg chg="add mod">
          <ac:chgData name="Roy Koushik MSc. Ph.D." userId="31b2d8c8-dea2-4ea3-813b-dde72ac1f786" providerId="ADAL" clId="{18D7F2FF-A1B5-4259-A2DD-84A0EEE846F1}" dt="2023-09-15T15:13:57.976" v="10155" actId="14100"/>
          <ac:cxnSpMkLst>
            <pc:docMk/>
            <pc:sldMk cId="3193573818" sldId="414"/>
            <ac:cxnSpMk id="22" creationId="{54450F07-DC79-B834-2C2A-912AC654BBE2}"/>
          </ac:cxnSpMkLst>
        </pc:cxnChg>
        <pc:cxnChg chg="add mod">
          <ac:chgData name="Roy Koushik MSc. Ph.D." userId="31b2d8c8-dea2-4ea3-813b-dde72ac1f786" providerId="ADAL" clId="{18D7F2FF-A1B5-4259-A2DD-84A0EEE846F1}" dt="2023-09-15T15:02:43.891" v="9687" actId="14100"/>
          <ac:cxnSpMkLst>
            <pc:docMk/>
            <pc:sldMk cId="3193573818" sldId="414"/>
            <ac:cxnSpMk id="26" creationId="{C7D78CE2-1AE1-18D3-A126-1ABDCB63371A}"/>
          </ac:cxnSpMkLst>
        </pc:cxnChg>
      </pc:sldChg>
      <pc:sldChg chg="add del">
        <pc:chgData name="Roy Koushik MSc. Ph.D." userId="31b2d8c8-dea2-4ea3-813b-dde72ac1f786" providerId="ADAL" clId="{18D7F2FF-A1B5-4259-A2DD-84A0EEE846F1}" dt="2023-09-15T12:26:18.786" v="6376" actId="47"/>
        <pc:sldMkLst>
          <pc:docMk/>
          <pc:sldMk cId="2950997802" sldId="415"/>
        </pc:sldMkLst>
      </pc:sldChg>
      <pc:sldChg chg="addSp delSp modSp add mod ord">
        <pc:chgData name="Roy Koushik MSc. Ph.D." userId="31b2d8c8-dea2-4ea3-813b-dde72ac1f786" providerId="ADAL" clId="{18D7F2FF-A1B5-4259-A2DD-84A0EEE846F1}" dt="2023-09-17T08:19:50.370" v="11908" actId="20577"/>
        <pc:sldMkLst>
          <pc:docMk/>
          <pc:sldMk cId="4237971243" sldId="415"/>
        </pc:sldMkLst>
        <pc:spChg chg="mod">
          <ac:chgData name="Roy Koushik MSc. Ph.D." userId="31b2d8c8-dea2-4ea3-813b-dde72ac1f786" providerId="ADAL" clId="{18D7F2FF-A1B5-4259-A2DD-84A0EEE846F1}" dt="2023-09-15T13:01:18.264" v="6845" actId="1076"/>
          <ac:spMkLst>
            <pc:docMk/>
            <pc:sldMk cId="4237971243" sldId="415"/>
            <ac:spMk id="2" creationId="{B567A4CF-48EE-D701-6E8D-2A4C317478AB}"/>
          </ac:spMkLst>
        </pc:spChg>
        <pc:spChg chg="mod">
          <ac:chgData name="Roy Koushik MSc. Ph.D." userId="31b2d8c8-dea2-4ea3-813b-dde72ac1f786" providerId="ADAL" clId="{18D7F2FF-A1B5-4259-A2DD-84A0EEE846F1}" dt="2023-09-17T08:19:50.370" v="11908" actId="20577"/>
          <ac:spMkLst>
            <pc:docMk/>
            <pc:sldMk cId="4237971243" sldId="415"/>
            <ac:spMk id="40" creationId="{A7E8CC9A-3FA4-95B1-DD59-6C0F723F3742}"/>
          </ac:spMkLst>
        </pc:spChg>
        <pc:spChg chg="mod">
          <ac:chgData name="Roy Koushik MSc. Ph.D." userId="31b2d8c8-dea2-4ea3-813b-dde72ac1f786" providerId="ADAL" clId="{18D7F2FF-A1B5-4259-A2DD-84A0EEE846F1}" dt="2023-09-15T13:02:30.250" v="6856" actId="14100"/>
          <ac:spMkLst>
            <pc:docMk/>
            <pc:sldMk cId="4237971243" sldId="415"/>
            <ac:spMk id="57" creationId="{C435B23E-159A-BB80-3D1E-B638F66433B8}"/>
          </ac:spMkLst>
        </pc:spChg>
        <pc:spChg chg="mod">
          <ac:chgData name="Roy Koushik MSc. Ph.D." userId="31b2d8c8-dea2-4ea3-813b-dde72ac1f786" providerId="ADAL" clId="{18D7F2FF-A1B5-4259-A2DD-84A0EEE846F1}" dt="2023-09-15T13:02:37.319" v="6858" actId="14100"/>
          <ac:spMkLst>
            <pc:docMk/>
            <pc:sldMk cId="4237971243" sldId="415"/>
            <ac:spMk id="58" creationId="{0CA6936C-21ED-AC44-DD56-19FD5A53100C}"/>
          </ac:spMkLst>
        </pc:spChg>
        <pc:spChg chg="mod">
          <ac:chgData name="Roy Koushik MSc. Ph.D." userId="31b2d8c8-dea2-4ea3-813b-dde72ac1f786" providerId="ADAL" clId="{18D7F2FF-A1B5-4259-A2DD-84A0EEE846F1}" dt="2023-09-15T13:02:46.185" v="6860" actId="14100"/>
          <ac:spMkLst>
            <pc:docMk/>
            <pc:sldMk cId="4237971243" sldId="415"/>
            <ac:spMk id="59" creationId="{19582A96-5A27-8F34-C805-54D0D7229701}"/>
          </ac:spMkLst>
        </pc:spChg>
        <pc:spChg chg="mod">
          <ac:chgData name="Roy Koushik MSc. Ph.D." userId="31b2d8c8-dea2-4ea3-813b-dde72ac1f786" providerId="ADAL" clId="{18D7F2FF-A1B5-4259-A2DD-84A0EEE846F1}" dt="2023-09-15T16:14:26.555" v="11260" actId="20577"/>
          <ac:spMkLst>
            <pc:docMk/>
            <pc:sldMk cId="4237971243" sldId="415"/>
            <ac:spMk id="60" creationId="{C2EF3AF3-573A-EDD7-813A-C4A41CDC9290}"/>
          </ac:spMkLst>
        </pc:spChg>
        <pc:graphicFrameChg chg="modGraphic">
          <ac:chgData name="Roy Koushik MSc. Ph.D." userId="31b2d8c8-dea2-4ea3-813b-dde72ac1f786" providerId="ADAL" clId="{18D7F2FF-A1B5-4259-A2DD-84A0EEE846F1}" dt="2023-09-15T16:14:20.802" v="11252" actId="207"/>
          <ac:graphicFrameMkLst>
            <pc:docMk/>
            <pc:sldMk cId="4237971243" sldId="415"/>
            <ac:graphicFrameMk id="54" creationId="{A4C7B864-C09D-53F3-46F8-7912AB92E724}"/>
          </ac:graphicFrameMkLst>
        </pc:graphicFrameChg>
        <pc:graphicFrameChg chg="modGraphic">
          <ac:chgData name="Roy Koushik MSc. Ph.D." userId="31b2d8c8-dea2-4ea3-813b-dde72ac1f786" providerId="ADAL" clId="{18D7F2FF-A1B5-4259-A2DD-84A0EEE846F1}" dt="2023-09-15T12:38:56.870" v="6563" actId="207"/>
          <ac:graphicFrameMkLst>
            <pc:docMk/>
            <pc:sldMk cId="4237971243" sldId="415"/>
            <ac:graphicFrameMk id="55" creationId="{287955CE-ACB3-804A-4108-3372FD1ED5F8}"/>
          </ac:graphicFrameMkLst>
        </pc:graphicFrameChg>
        <pc:graphicFrameChg chg="modGraphic">
          <ac:chgData name="Roy Koushik MSc. Ph.D." userId="31b2d8c8-dea2-4ea3-813b-dde72ac1f786" providerId="ADAL" clId="{18D7F2FF-A1B5-4259-A2DD-84A0EEE846F1}" dt="2023-09-15T12:38:13.382" v="6562" actId="20577"/>
          <ac:graphicFrameMkLst>
            <pc:docMk/>
            <pc:sldMk cId="4237971243" sldId="415"/>
            <ac:graphicFrameMk id="56" creationId="{E055D7BF-752F-5D4B-47D4-7F446FF69653}"/>
          </ac:graphicFrameMkLst>
        </pc:graphicFrameChg>
        <pc:picChg chg="add del mod modCrop">
          <ac:chgData name="Roy Koushik MSc. Ph.D." userId="31b2d8c8-dea2-4ea3-813b-dde72ac1f786" providerId="ADAL" clId="{18D7F2FF-A1B5-4259-A2DD-84A0EEE846F1}" dt="2023-09-15T12:59:55.476" v="6832" actId="478"/>
          <ac:picMkLst>
            <pc:docMk/>
            <pc:sldMk cId="4237971243" sldId="415"/>
            <ac:picMk id="4" creationId="{652E77C7-B11A-4F3D-F9CC-914F7F0BDE7E}"/>
          </ac:picMkLst>
        </pc:picChg>
        <pc:picChg chg="add del mod">
          <ac:chgData name="Roy Koushik MSc. Ph.D." userId="31b2d8c8-dea2-4ea3-813b-dde72ac1f786" providerId="ADAL" clId="{18D7F2FF-A1B5-4259-A2DD-84A0EEE846F1}" dt="2023-09-15T13:19:25.077" v="7109" actId="478"/>
          <ac:picMkLst>
            <pc:docMk/>
            <pc:sldMk cId="4237971243" sldId="415"/>
            <ac:picMk id="6" creationId="{87A5757B-70A4-39D2-20AB-12E7BF4FD10F}"/>
          </ac:picMkLst>
        </pc:picChg>
        <pc:picChg chg="add del mod">
          <ac:chgData name="Roy Koushik MSc. Ph.D." userId="31b2d8c8-dea2-4ea3-813b-dde72ac1f786" providerId="ADAL" clId="{18D7F2FF-A1B5-4259-A2DD-84A0EEE846F1}" dt="2023-09-15T13:19:24.444" v="7108" actId="22"/>
          <ac:picMkLst>
            <pc:docMk/>
            <pc:sldMk cId="4237971243" sldId="415"/>
            <ac:picMk id="8" creationId="{DA0E071C-7099-3CDE-9B4B-698C9EE97CEF}"/>
          </ac:picMkLst>
        </pc:picChg>
        <pc:picChg chg="del">
          <ac:chgData name="Roy Koushik MSc. Ph.D." userId="31b2d8c8-dea2-4ea3-813b-dde72ac1f786" providerId="ADAL" clId="{18D7F2FF-A1B5-4259-A2DD-84A0EEE846F1}" dt="2023-09-15T12:58:52.105" v="6822" actId="478"/>
          <ac:picMkLst>
            <pc:docMk/>
            <pc:sldMk cId="4237971243" sldId="415"/>
            <ac:picMk id="44" creationId="{66476918-29F3-405D-C049-EE2081A56CBD}"/>
          </ac:picMkLst>
        </pc:picChg>
        <pc:picChg chg="mod">
          <ac:chgData name="Roy Koushik MSc. Ph.D." userId="31b2d8c8-dea2-4ea3-813b-dde72ac1f786" providerId="ADAL" clId="{18D7F2FF-A1B5-4259-A2DD-84A0EEE846F1}" dt="2023-09-15T13:19:19.656" v="7101" actId="1076"/>
          <ac:picMkLst>
            <pc:docMk/>
            <pc:sldMk cId="4237971243" sldId="415"/>
            <ac:picMk id="2074" creationId="{0E654677-69DB-277C-E1B8-530304AAD744}"/>
          </ac:picMkLst>
        </pc:picChg>
      </pc:sldChg>
      <pc:sldChg chg="add del">
        <pc:chgData name="Roy Koushik MSc. Ph.D." userId="31b2d8c8-dea2-4ea3-813b-dde72ac1f786" providerId="ADAL" clId="{18D7F2FF-A1B5-4259-A2DD-84A0EEE846F1}" dt="2023-09-15T13:03:25.038" v="6862" actId="47"/>
        <pc:sldMkLst>
          <pc:docMk/>
          <pc:sldMk cId="475827631" sldId="416"/>
        </pc:sldMkLst>
      </pc:sldChg>
      <pc:sldChg chg="addSp delSp modSp add mod">
        <pc:chgData name="Roy Koushik MSc. Ph.D." userId="31b2d8c8-dea2-4ea3-813b-dde72ac1f786" providerId="ADAL" clId="{18D7F2FF-A1B5-4259-A2DD-84A0EEE846F1}" dt="2023-09-17T08:20:05.291" v="11928" actId="20577"/>
        <pc:sldMkLst>
          <pc:docMk/>
          <pc:sldMk cId="1962299446" sldId="416"/>
        </pc:sldMkLst>
        <pc:spChg chg="mod">
          <ac:chgData name="Roy Koushik MSc. Ph.D." userId="31b2d8c8-dea2-4ea3-813b-dde72ac1f786" providerId="ADAL" clId="{18D7F2FF-A1B5-4259-A2DD-84A0EEE846F1}" dt="2023-09-15T13:04:11.117" v="6869" actId="20577"/>
          <ac:spMkLst>
            <pc:docMk/>
            <pc:sldMk cId="1962299446" sldId="416"/>
            <ac:spMk id="2" creationId="{B567A4CF-48EE-D701-6E8D-2A4C317478AB}"/>
          </ac:spMkLst>
        </pc:spChg>
        <pc:spChg chg="mod">
          <ac:chgData name="Roy Koushik MSc. Ph.D." userId="31b2d8c8-dea2-4ea3-813b-dde72ac1f786" providerId="ADAL" clId="{18D7F2FF-A1B5-4259-A2DD-84A0EEE846F1}" dt="2023-09-17T08:20:05.291" v="11928" actId="20577"/>
          <ac:spMkLst>
            <pc:docMk/>
            <pc:sldMk cId="1962299446" sldId="416"/>
            <ac:spMk id="40" creationId="{A7E8CC9A-3FA4-95B1-DD59-6C0F723F3742}"/>
          </ac:spMkLst>
        </pc:spChg>
        <pc:spChg chg="mod">
          <ac:chgData name="Roy Koushik MSc. Ph.D." userId="31b2d8c8-dea2-4ea3-813b-dde72ac1f786" providerId="ADAL" clId="{18D7F2FF-A1B5-4259-A2DD-84A0EEE846F1}" dt="2023-09-15T16:14:56.369" v="11269" actId="20577"/>
          <ac:spMkLst>
            <pc:docMk/>
            <pc:sldMk cId="1962299446" sldId="416"/>
            <ac:spMk id="60" creationId="{C2EF3AF3-573A-EDD7-813A-C4A41CDC9290}"/>
          </ac:spMkLst>
        </pc:spChg>
        <pc:graphicFrameChg chg="modGraphic">
          <ac:chgData name="Roy Koushik MSc. Ph.D." userId="31b2d8c8-dea2-4ea3-813b-dde72ac1f786" providerId="ADAL" clId="{18D7F2FF-A1B5-4259-A2DD-84A0EEE846F1}" dt="2023-09-15T16:14:46.799" v="11261" actId="207"/>
          <ac:graphicFrameMkLst>
            <pc:docMk/>
            <pc:sldMk cId="1962299446" sldId="416"/>
            <ac:graphicFrameMk id="54" creationId="{A4C7B864-C09D-53F3-46F8-7912AB92E724}"/>
          </ac:graphicFrameMkLst>
        </pc:graphicFrameChg>
        <pc:graphicFrameChg chg="modGraphic">
          <ac:chgData name="Roy Koushik MSc. Ph.D." userId="31b2d8c8-dea2-4ea3-813b-dde72ac1f786" providerId="ADAL" clId="{18D7F2FF-A1B5-4259-A2DD-84A0EEE846F1}" dt="2023-09-15T15:56:14.167" v="10996" actId="207"/>
          <ac:graphicFrameMkLst>
            <pc:docMk/>
            <pc:sldMk cId="1962299446" sldId="416"/>
            <ac:graphicFrameMk id="55" creationId="{287955CE-ACB3-804A-4108-3372FD1ED5F8}"/>
          </ac:graphicFrameMkLst>
        </pc:graphicFrameChg>
        <pc:graphicFrameChg chg="modGraphic">
          <ac:chgData name="Roy Koushik MSc. Ph.D." userId="31b2d8c8-dea2-4ea3-813b-dde72ac1f786" providerId="ADAL" clId="{18D7F2FF-A1B5-4259-A2DD-84A0EEE846F1}" dt="2023-09-15T15:56:20.944" v="10998" actId="207"/>
          <ac:graphicFrameMkLst>
            <pc:docMk/>
            <pc:sldMk cId="1962299446" sldId="416"/>
            <ac:graphicFrameMk id="56" creationId="{E055D7BF-752F-5D4B-47D4-7F446FF69653}"/>
          </ac:graphicFrameMkLst>
        </pc:graphicFrameChg>
        <pc:picChg chg="add mod">
          <ac:chgData name="Roy Koushik MSc. Ph.D." userId="31b2d8c8-dea2-4ea3-813b-dde72ac1f786" providerId="ADAL" clId="{18D7F2FF-A1B5-4259-A2DD-84A0EEE846F1}" dt="2023-09-15T13:20:06.782" v="7118" actId="1076"/>
          <ac:picMkLst>
            <pc:docMk/>
            <pc:sldMk cId="1962299446" sldId="416"/>
            <ac:picMk id="4" creationId="{0A7EEFB3-32CB-D257-38E5-D6EA9F5ADC01}"/>
          </ac:picMkLst>
        </pc:picChg>
        <pc:picChg chg="del">
          <ac:chgData name="Roy Koushik MSc. Ph.D." userId="31b2d8c8-dea2-4ea3-813b-dde72ac1f786" providerId="ADAL" clId="{18D7F2FF-A1B5-4259-A2DD-84A0EEE846F1}" dt="2023-09-15T13:19:34.450" v="7110" actId="478"/>
          <ac:picMkLst>
            <pc:docMk/>
            <pc:sldMk cId="1962299446" sldId="416"/>
            <ac:picMk id="6" creationId="{87A5757B-70A4-39D2-20AB-12E7BF4FD10F}"/>
          </ac:picMkLst>
        </pc:picChg>
      </pc:sldChg>
      <pc:sldChg chg="addSp delSp modSp add del mod ord">
        <pc:chgData name="Roy Koushik MSc. Ph.D." userId="31b2d8c8-dea2-4ea3-813b-dde72ac1f786" providerId="ADAL" clId="{18D7F2FF-A1B5-4259-A2DD-84A0EEE846F1}" dt="2023-09-15T14:32:19.742" v="8610" actId="47"/>
        <pc:sldMkLst>
          <pc:docMk/>
          <pc:sldMk cId="912320196" sldId="417"/>
        </pc:sldMkLst>
        <pc:spChg chg="mod">
          <ac:chgData name="Roy Koushik MSc. Ph.D." userId="31b2d8c8-dea2-4ea3-813b-dde72ac1f786" providerId="ADAL" clId="{18D7F2FF-A1B5-4259-A2DD-84A0EEE846F1}" dt="2023-09-15T13:46:50.667" v="7961" actId="1076"/>
          <ac:spMkLst>
            <pc:docMk/>
            <pc:sldMk cId="912320196" sldId="417"/>
            <ac:spMk id="2" creationId="{B567A4CF-48EE-D701-6E8D-2A4C317478AB}"/>
          </ac:spMkLst>
        </pc:spChg>
        <pc:spChg chg="add mod">
          <ac:chgData name="Roy Koushik MSc. Ph.D." userId="31b2d8c8-dea2-4ea3-813b-dde72ac1f786" providerId="ADAL" clId="{18D7F2FF-A1B5-4259-A2DD-84A0EEE846F1}" dt="2023-09-15T14:25:47.280" v="8541" actId="6549"/>
          <ac:spMkLst>
            <pc:docMk/>
            <pc:sldMk cId="912320196" sldId="417"/>
            <ac:spMk id="5" creationId="{5298CA83-12EE-21DE-8FC1-239C0685BB24}"/>
          </ac:spMkLst>
        </pc:spChg>
        <pc:spChg chg="add mod">
          <ac:chgData name="Roy Koushik MSc. Ph.D." userId="31b2d8c8-dea2-4ea3-813b-dde72ac1f786" providerId="ADAL" clId="{18D7F2FF-A1B5-4259-A2DD-84A0EEE846F1}" dt="2023-09-15T13:46:44.212" v="7960" actId="208"/>
          <ac:spMkLst>
            <pc:docMk/>
            <pc:sldMk cId="912320196" sldId="417"/>
            <ac:spMk id="6" creationId="{32DE119E-D088-7CE5-B336-DD713209B0A2}"/>
          </ac:spMkLst>
        </pc:spChg>
        <pc:spChg chg="add mod">
          <ac:chgData name="Roy Koushik MSc. Ph.D." userId="31b2d8c8-dea2-4ea3-813b-dde72ac1f786" providerId="ADAL" clId="{18D7F2FF-A1B5-4259-A2DD-84A0EEE846F1}" dt="2023-09-15T13:47:30.306" v="7986" actId="20577"/>
          <ac:spMkLst>
            <pc:docMk/>
            <pc:sldMk cId="912320196" sldId="417"/>
            <ac:spMk id="7" creationId="{90655819-984F-6CC2-5FE7-E91C4A4F4831}"/>
          </ac:spMkLst>
        </pc:spChg>
        <pc:spChg chg="del">
          <ac:chgData name="Roy Koushik MSc. Ph.D." userId="31b2d8c8-dea2-4ea3-813b-dde72ac1f786" providerId="ADAL" clId="{18D7F2FF-A1B5-4259-A2DD-84A0EEE846F1}" dt="2023-09-15T13:36:59.808" v="7458" actId="478"/>
          <ac:spMkLst>
            <pc:docMk/>
            <pc:sldMk cId="912320196" sldId="417"/>
            <ac:spMk id="40" creationId="{A7E8CC9A-3FA4-95B1-DD59-6C0F723F3742}"/>
          </ac:spMkLst>
        </pc:spChg>
        <pc:spChg chg="del">
          <ac:chgData name="Roy Koushik MSc. Ph.D." userId="31b2d8c8-dea2-4ea3-813b-dde72ac1f786" providerId="ADAL" clId="{18D7F2FF-A1B5-4259-A2DD-84A0EEE846F1}" dt="2023-09-15T13:36:59.808" v="7458" actId="478"/>
          <ac:spMkLst>
            <pc:docMk/>
            <pc:sldMk cId="912320196" sldId="417"/>
            <ac:spMk id="57" creationId="{C435B23E-159A-BB80-3D1E-B638F66433B8}"/>
          </ac:spMkLst>
        </pc:spChg>
        <pc:spChg chg="del">
          <ac:chgData name="Roy Koushik MSc. Ph.D." userId="31b2d8c8-dea2-4ea3-813b-dde72ac1f786" providerId="ADAL" clId="{18D7F2FF-A1B5-4259-A2DD-84A0EEE846F1}" dt="2023-09-15T13:36:59.808" v="7458" actId="478"/>
          <ac:spMkLst>
            <pc:docMk/>
            <pc:sldMk cId="912320196" sldId="417"/>
            <ac:spMk id="58" creationId="{0CA6936C-21ED-AC44-DD56-19FD5A53100C}"/>
          </ac:spMkLst>
        </pc:spChg>
        <pc:spChg chg="del">
          <ac:chgData name="Roy Koushik MSc. Ph.D." userId="31b2d8c8-dea2-4ea3-813b-dde72ac1f786" providerId="ADAL" clId="{18D7F2FF-A1B5-4259-A2DD-84A0EEE846F1}" dt="2023-09-15T13:36:59.808" v="7458" actId="478"/>
          <ac:spMkLst>
            <pc:docMk/>
            <pc:sldMk cId="912320196" sldId="417"/>
            <ac:spMk id="59" creationId="{19582A96-5A27-8F34-C805-54D0D7229701}"/>
          </ac:spMkLst>
        </pc:spChg>
        <pc:spChg chg="del">
          <ac:chgData name="Roy Koushik MSc. Ph.D." userId="31b2d8c8-dea2-4ea3-813b-dde72ac1f786" providerId="ADAL" clId="{18D7F2FF-A1B5-4259-A2DD-84A0EEE846F1}" dt="2023-09-15T13:36:59.808" v="7458" actId="478"/>
          <ac:spMkLst>
            <pc:docMk/>
            <pc:sldMk cId="912320196" sldId="417"/>
            <ac:spMk id="60" creationId="{C2EF3AF3-573A-EDD7-813A-C4A41CDC9290}"/>
          </ac:spMkLst>
        </pc:spChg>
        <pc:graphicFrameChg chg="del">
          <ac:chgData name="Roy Koushik MSc. Ph.D." userId="31b2d8c8-dea2-4ea3-813b-dde72ac1f786" providerId="ADAL" clId="{18D7F2FF-A1B5-4259-A2DD-84A0EEE846F1}" dt="2023-09-15T13:36:59.808" v="7458" actId="478"/>
          <ac:graphicFrameMkLst>
            <pc:docMk/>
            <pc:sldMk cId="912320196" sldId="417"/>
            <ac:graphicFrameMk id="54" creationId="{A4C7B864-C09D-53F3-46F8-7912AB92E724}"/>
          </ac:graphicFrameMkLst>
        </pc:graphicFrameChg>
        <pc:graphicFrameChg chg="del">
          <ac:chgData name="Roy Koushik MSc. Ph.D." userId="31b2d8c8-dea2-4ea3-813b-dde72ac1f786" providerId="ADAL" clId="{18D7F2FF-A1B5-4259-A2DD-84A0EEE846F1}" dt="2023-09-15T13:36:59.808" v="7458" actId="478"/>
          <ac:graphicFrameMkLst>
            <pc:docMk/>
            <pc:sldMk cId="912320196" sldId="417"/>
            <ac:graphicFrameMk id="55" creationId="{287955CE-ACB3-804A-4108-3372FD1ED5F8}"/>
          </ac:graphicFrameMkLst>
        </pc:graphicFrameChg>
        <pc:graphicFrameChg chg="del">
          <ac:chgData name="Roy Koushik MSc. Ph.D." userId="31b2d8c8-dea2-4ea3-813b-dde72ac1f786" providerId="ADAL" clId="{18D7F2FF-A1B5-4259-A2DD-84A0EEE846F1}" dt="2023-09-15T13:36:59.808" v="7458" actId="478"/>
          <ac:graphicFrameMkLst>
            <pc:docMk/>
            <pc:sldMk cId="912320196" sldId="417"/>
            <ac:graphicFrameMk id="56" creationId="{E055D7BF-752F-5D4B-47D4-7F446FF69653}"/>
          </ac:graphicFrameMkLst>
        </pc:graphicFrameChg>
        <pc:picChg chg="del">
          <ac:chgData name="Roy Koushik MSc. Ph.D." userId="31b2d8c8-dea2-4ea3-813b-dde72ac1f786" providerId="ADAL" clId="{18D7F2FF-A1B5-4259-A2DD-84A0EEE846F1}" dt="2023-09-15T13:36:59.808" v="7458" actId="478"/>
          <ac:picMkLst>
            <pc:docMk/>
            <pc:sldMk cId="912320196" sldId="417"/>
            <ac:picMk id="4" creationId="{0A7EEFB3-32CB-D257-38E5-D6EA9F5ADC01}"/>
          </ac:picMkLst>
        </pc:picChg>
        <pc:picChg chg="add mod">
          <ac:chgData name="Roy Koushik MSc. Ph.D." userId="31b2d8c8-dea2-4ea3-813b-dde72ac1f786" providerId="ADAL" clId="{18D7F2FF-A1B5-4259-A2DD-84A0EEE846F1}" dt="2023-09-15T13:52:06.279" v="8010" actId="14100"/>
          <ac:picMkLst>
            <pc:docMk/>
            <pc:sldMk cId="912320196" sldId="417"/>
            <ac:picMk id="8" creationId="{E142FB76-DB64-26EA-F04D-AB102794ECF3}"/>
          </ac:picMkLst>
        </pc:picChg>
        <pc:picChg chg="add mod">
          <ac:chgData name="Roy Koushik MSc. Ph.D." userId="31b2d8c8-dea2-4ea3-813b-dde72ac1f786" providerId="ADAL" clId="{18D7F2FF-A1B5-4259-A2DD-84A0EEE846F1}" dt="2023-09-15T13:52:07.737" v="8011" actId="1076"/>
          <ac:picMkLst>
            <pc:docMk/>
            <pc:sldMk cId="912320196" sldId="417"/>
            <ac:picMk id="9" creationId="{6B1BD9B4-7E96-7EC6-922B-6EAE7ADDA254}"/>
          </ac:picMkLst>
        </pc:picChg>
        <pc:picChg chg="del">
          <ac:chgData name="Roy Koushik MSc. Ph.D." userId="31b2d8c8-dea2-4ea3-813b-dde72ac1f786" providerId="ADAL" clId="{18D7F2FF-A1B5-4259-A2DD-84A0EEE846F1}" dt="2023-09-15T13:36:59.808" v="7458" actId="478"/>
          <ac:picMkLst>
            <pc:docMk/>
            <pc:sldMk cId="912320196" sldId="417"/>
            <ac:picMk id="2074" creationId="{0E654677-69DB-277C-E1B8-530304AAD744}"/>
          </ac:picMkLst>
        </pc:picChg>
        <pc:picChg chg="add mod">
          <ac:chgData name="Roy Koushik MSc. Ph.D." userId="31b2d8c8-dea2-4ea3-813b-dde72ac1f786" providerId="ADAL" clId="{18D7F2FF-A1B5-4259-A2DD-84A0EEE846F1}" dt="2023-09-15T13:49:18.802" v="7991" actId="1076"/>
          <ac:picMkLst>
            <pc:docMk/>
            <pc:sldMk cId="912320196" sldId="417"/>
            <ac:picMk id="5122" creationId="{77C0D757-1732-803C-A4F9-63D0C691904E}"/>
          </ac:picMkLst>
        </pc:picChg>
        <pc:cxnChg chg="del">
          <ac:chgData name="Roy Koushik MSc. Ph.D." userId="31b2d8c8-dea2-4ea3-813b-dde72ac1f786" providerId="ADAL" clId="{18D7F2FF-A1B5-4259-A2DD-84A0EEE846F1}" dt="2023-09-15T13:36:59.808" v="7458" actId="478"/>
          <ac:cxnSpMkLst>
            <pc:docMk/>
            <pc:sldMk cId="912320196" sldId="417"/>
            <ac:cxnSpMk id="46" creationId="{2A237A36-654F-B584-D668-A4A3DEC04B7E}"/>
          </ac:cxnSpMkLst>
        </pc:cxnChg>
        <pc:cxnChg chg="del">
          <ac:chgData name="Roy Koushik MSc. Ph.D." userId="31b2d8c8-dea2-4ea3-813b-dde72ac1f786" providerId="ADAL" clId="{18D7F2FF-A1B5-4259-A2DD-84A0EEE846F1}" dt="2023-09-15T13:36:59.808" v="7458" actId="478"/>
          <ac:cxnSpMkLst>
            <pc:docMk/>
            <pc:sldMk cId="912320196" sldId="417"/>
            <ac:cxnSpMk id="48" creationId="{869C0345-78FC-9C1D-D9B5-611DB4F1D1DE}"/>
          </ac:cxnSpMkLst>
        </pc:cxnChg>
        <pc:cxnChg chg="del">
          <ac:chgData name="Roy Koushik MSc. Ph.D." userId="31b2d8c8-dea2-4ea3-813b-dde72ac1f786" providerId="ADAL" clId="{18D7F2FF-A1B5-4259-A2DD-84A0EEE846F1}" dt="2023-09-15T13:36:59.808" v="7458" actId="478"/>
          <ac:cxnSpMkLst>
            <pc:docMk/>
            <pc:sldMk cId="912320196" sldId="417"/>
            <ac:cxnSpMk id="49" creationId="{ECD04C34-B65F-8F2A-F1FE-77447E9E8EC1}"/>
          </ac:cxnSpMkLst>
        </pc:cxnChg>
        <pc:cxnChg chg="del">
          <ac:chgData name="Roy Koushik MSc. Ph.D." userId="31b2d8c8-dea2-4ea3-813b-dde72ac1f786" providerId="ADAL" clId="{18D7F2FF-A1B5-4259-A2DD-84A0EEE846F1}" dt="2023-09-15T13:36:59.808" v="7458" actId="478"/>
          <ac:cxnSpMkLst>
            <pc:docMk/>
            <pc:sldMk cId="912320196" sldId="417"/>
            <ac:cxnSpMk id="50" creationId="{E92E8355-230C-D30B-090A-1F09E95A0A0F}"/>
          </ac:cxnSpMkLst>
        </pc:cxnChg>
      </pc:sldChg>
      <pc:sldChg chg="addSp delSp modSp add mod">
        <pc:chgData name="Roy Koushik MSc. Ph.D." userId="31b2d8c8-dea2-4ea3-813b-dde72ac1f786" providerId="ADAL" clId="{18D7F2FF-A1B5-4259-A2DD-84A0EEE846F1}" dt="2023-09-17T08:23:38.183" v="11944" actId="20577"/>
        <pc:sldMkLst>
          <pc:docMk/>
          <pc:sldMk cId="2903425068" sldId="417"/>
        </pc:sldMkLst>
        <pc:spChg chg="mod">
          <ac:chgData name="Roy Koushik MSc. Ph.D." userId="31b2d8c8-dea2-4ea3-813b-dde72ac1f786" providerId="ADAL" clId="{18D7F2FF-A1B5-4259-A2DD-84A0EEE846F1}" dt="2023-09-15T14:39:46.247" v="8699" actId="20577"/>
          <ac:spMkLst>
            <pc:docMk/>
            <pc:sldMk cId="2903425068" sldId="417"/>
            <ac:spMk id="2" creationId="{B567A4CF-48EE-D701-6E8D-2A4C317478AB}"/>
          </ac:spMkLst>
        </pc:spChg>
        <pc:spChg chg="add mod">
          <ac:chgData name="Roy Koushik MSc. Ph.D." userId="31b2d8c8-dea2-4ea3-813b-dde72ac1f786" providerId="ADAL" clId="{18D7F2FF-A1B5-4259-A2DD-84A0EEE846F1}" dt="2023-09-17T08:23:38.183" v="11944" actId="20577"/>
          <ac:spMkLst>
            <pc:docMk/>
            <pc:sldMk cId="2903425068" sldId="417"/>
            <ac:spMk id="3" creationId="{AFFC8BB7-43A5-30ED-179F-8439382CF972}"/>
          </ac:spMkLst>
        </pc:spChg>
        <pc:spChg chg="add mod">
          <ac:chgData name="Roy Koushik MSc. Ph.D." userId="31b2d8c8-dea2-4ea3-813b-dde72ac1f786" providerId="ADAL" clId="{18D7F2FF-A1B5-4259-A2DD-84A0EEE846F1}" dt="2023-09-17T08:23:24.714" v="11943" actId="1076"/>
          <ac:spMkLst>
            <pc:docMk/>
            <pc:sldMk cId="2903425068" sldId="417"/>
            <ac:spMk id="6" creationId="{1A3BCE91-118A-28B0-F450-06A508F770C1}"/>
          </ac:spMkLst>
        </pc:spChg>
        <pc:spChg chg="del">
          <ac:chgData name="Roy Koushik MSc. Ph.D." userId="31b2d8c8-dea2-4ea3-813b-dde72ac1f786" providerId="ADAL" clId="{18D7F2FF-A1B5-4259-A2DD-84A0EEE846F1}" dt="2023-09-15T14:39:41.044" v="8698" actId="478"/>
          <ac:spMkLst>
            <pc:docMk/>
            <pc:sldMk cId="2903425068" sldId="417"/>
            <ac:spMk id="40" creationId="{A7E8CC9A-3FA4-95B1-DD59-6C0F723F3742}"/>
          </ac:spMkLst>
        </pc:spChg>
        <pc:spChg chg="del">
          <ac:chgData name="Roy Koushik MSc. Ph.D." userId="31b2d8c8-dea2-4ea3-813b-dde72ac1f786" providerId="ADAL" clId="{18D7F2FF-A1B5-4259-A2DD-84A0EEE846F1}" dt="2023-09-15T14:39:41.044" v="8698" actId="478"/>
          <ac:spMkLst>
            <pc:docMk/>
            <pc:sldMk cId="2903425068" sldId="417"/>
            <ac:spMk id="57" creationId="{C435B23E-159A-BB80-3D1E-B638F66433B8}"/>
          </ac:spMkLst>
        </pc:spChg>
        <pc:spChg chg="del">
          <ac:chgData name="Roy Koushik MSc. Ph.D." userId="31b2d8c8-dea2-4ea3-813b-dde72ac1f786" providerId="ADAL" clId="{18D7F2FF-A1B5-4259-A2DD-84A0EEE846F1}" dt="2023-09-15T14:39:41.044" v="8698" actId="478"/>
          <ac:spMkLst>
            <pc:docMk/>
            <pc:sldMk cId="2903425068" sldId="417"/>
            <ac:spMk id="58" creationId="{0CA6936C-21ED-AC44-DD56-19FD5A53100C}"/>
          </ac:spMkLst>
        </pc:spChg>
        <pc:spChg chg="del">
          <ac:chgData name="Roy Koushik MSc. Ph.D." userId="31b2d8c8-dea2-4ea3-813b-dde72ac1f786" providerId="ADAL" clId="{18D7F2FF-A1B5-4259-A2DD-84A0EEE846F1}" dt="2023-09-15T14:39:41.044" v="8698" actId="478"/>
          <ac:spMkLst>
            <pc:docMk/>
            <pc:sldMk cId="2903425068" sldId="417"/>
            <ac:spMk id="59" creationId="{19582A96-5A27-8F34-C805-54D0D7229701}"/>
          </ac:spMkLst>
        </pc:spChg>
        <pc:spChg chg="del">
          <ac:chgData name="Roy Koushik MSc. Ph.D." userId="31b2d8c8-dea2-4ea3-813b-dde72ac1f786" providerId="ADAL" clId="{18D7F2FF-A1B5-4259-A2DD-84A0EEE846F1}" dt="2023-09-15T14:39:41.044" v="8698" actId="478"/>
          <ac:spMkLst>
            <pc:docMk/>
            <pc:sldMk cId="2903425068" sldId="417"/>
            <ac:spMk id="60" creationId="{C2EF3AF3-573A-EDD7-813A-C4A41CDC9290}"/>
          </ac:spMkLst>
        </pc:spChg>
        <pc:graphicFrameChg chg="del">
          <ac:chgData name="Roy Koushik MSc. Ph.D." userId="31b2d8c8-dea2-4ea3-813b-dde72ac1f786" providerId="ADAL" clId="{18D7F2FF-A1B5-4259-A2DD-84A0EEE846F1}" dt="2023-09-15T14:39:41.044" v="8698" actId="478"/>
          <ac:graphicFrameMkLst>
            <pc:docMk/>
            <pc:sldMk cId="2903425068" sldId="417"/>
            <ac:graphicFrameMk id="54" creationId="{A4C7B864-C09D-53F3-46F8-7912AB92E724}"/>
          </ac:graphicFrameMkLst>
        </pc:graphicFrameChg>
        <pc:graphicFrameChg chg="del">
          <ac:chgData name="Roy Koushik MSc. Ph.D." userId="31b2d8c8-dea2-4ea3-813b-dde72ac1f786" providerId="ADAL" clId="{18D7F2FF-A1B5-4259-A2DD-84A0EEE846F1}" dt="2023-09-15T14:39:41.044" v="8698" actId="478"/>
          <ac:graphicFrameMkLst>
            <pc:docMk/>
            <pc:sldMk cId="2903425068" sldId="417"/>
            <ac:graphicFrameMk id="55" creationId="{287955CE-ACB3-804A-4108-3372FD1ED5F8}"/>
          </ac:graphicFrameMkLst>
        </pc:graphicFrameChg>
        <pc:graphicFrameChg chg="del">
          <ac:chgData name="Roy Koushik MSc. Ph.D." userId="31b2d8c8-dea2-4ea3-813b-dde72ac1f786" providerId="ADAL" clId="{18D7F2FF-A1B5-4259-A2DD-84A0EEE846F1}" dt="2023-09-15T14:39:41.044" v="8698" actId="478"/>
          <ac:graphicFrameMkLst>
            <pc:docMk/>
            <pc:sldMk cId="2903425068" sldId="417"/>
            <ac:graphicFrameMk id="56" creationId="{E055D7BF-752F-5D4B-47D4-7F446FF69653}"/>
          </ac:graphicFrameMkLst>
        </pc:graphicFrameChg>
        <pc:picChg chg="del">
          <ac:chgData name="Roy Koushik MSc. Ph.D." userId="31b2d8c8-dea2-4ea3-813b-dde72ac1f786" providerId="ADAL" clId="{18D7F2FF-A1B5-4259-A2DD-84A0EEE846F1}" dt="2023-09-15T14:39:41.044" v="8698" actId="478"/>
          <ac:picMkLst>
            <pc:docMk/>
            <pc:sldMk cId="2903425068" sldId="417"/>
            <ac:picMk id="4" creationId="{0A7EEFB3-32CB-D257-38E5-D6EA9F5ADC01}"/>
          </ac:picMkLst>
        </pc:picChg>
        <pc:picChg chg="add del">
          <ac:chgData name="Roy Koushik MSc. Ph.D." userId="31b2d8c8-dea2-4ea3-813b-dde72ac1f786" providerId="ADAL" clId="{18D7F2FF-A1B5-4259-A2DD-84A0EEE846F1}" dt="2023-09-15T14:42:54.241" v="8946"/>
          <ac:picMkLst>
            <pc:docMk/>
            <pc:sldMk cId="2903425068" sldId="417"/>
            <ac:picMk id="5" creationId="{F414C9E7-9D29-F572-BF3C-F720AA27AD99}"/>
          </ac:picMkLst>
        </pc:picChg>
        <pc:picChg chg="del">
          <ac:chgData name="Roy Koushik MSc. Ph.D." userId="31b2d8c8-dea2-4ea3-813b-dde72ac1f786" providerId="ADAL" clId="{18D7F2FF-A1B5-4259-A2DD-84A0EEE846F1}" dt="2023-09-15T14:39:41.044" v="8698" actId="478"/>
          <ac:picMkLst>
            <pc:docMk/>
            <pc:sldMk cId="2903425068" sldId="417"/>
            <ac:picMk id="2074" creationId="{0E654677-69DB-277C-E1B8-530304AAD744}"/>
          </ac:picMkLst>
        </pc:picChg>
        <pc:picChg chg="add mod">
          <ac:chgData name="Roy Koushik MSc. Ph.D." userId="31b2d8c8-dea2-4ea3-813b-dde72ac1f786" providerId="ADAL" clId="{18D7F2FF-A1B5-4259-A2DD-84A0EEE846F1}" dt="2023-09-15T14:47:07.104" v="9000" actId="1076"/>
          <ac:picMkLst>
            <pc:docMk/>
            <pc:sldMk cId="2903425068" sldId="417"/>
            <ac:picMk id="7170" creationId="{0687E34A-C1A1-90F7-C210-E42020C67862}"/>
          </ac:picMkLst>
        </pc:picChg>
        <pc:picChg chg="add del mod">
          <ac:chgData name="Roy Koushik MSc. Ph.D." userId="31b2d8c8-dea2-4ea3-813b-dde72ac1f786" providerId="ADAL" clId="{18D7F2FF-A1B5-4259-A2DD-84A0EEE846F1}" dt="2023-09-15T14:44:57.012" v="8991" actId="478"/>
          <ac:picMkLst>
            <pc:docMk/>
            <pc:sldMk cId="2903425068" sldId="417"/>
            <ac:picMk id="7172" creationId="{36D0C8B2-F720-5A57-BB20-53D8531D1A3A}"/>
          </ac:picMkLst>
        </pc:picChg>
        <pc:picChg chg="add mod">
          <ac:chgData name="Roy Koushik MSc. Ph.D." userId="31b2d8c8-dea2-4ea3-813b-dde72ac1f786" providerId="ADAL" clId="{18D7F2FF-A1B5-4259-A2DD-84A0EEE846F1}" dt="2023-09-15T14:46:53.617" v="8997" actId="1440"/>
          <ac:picMkLst>
            <pc:docMk/>
            <pc:sldMk cId="2903425068" sldId="417"/>
            <ac:picMk id="7174" creationId="{08DA4412-1E5F-37D2-BB79-F3AC0B0647A6}"/>
          </ac:picMkLst>
        </pc:picChg>
        <pc:cxnChg chg="del">
          <ac:chgData name="Roy Koushik MSc. Ph.D." userId="31b2d8c8-dea2-4ea3-813b-dde72ac1f786" providerId="ADAL" clId="{18D7F2FF-A1B5-4259-A2DD-84A0EEE846F1}" dt="2023-09-15T14:39:41.044" v="8698" actId="478"/>
          <ac:cxnSpMkLst>
            <pc:docMk/>
            <pc:sldMk cId="2903425068" sldId="417"/>
            <ac:cxnSpMk id="46" creationId="{2A237A36-654F-B584-D668-A4A3DEC04B7E}"/>
          </ac:cxnSpMkLst>
        </pc:cxnChg>
        <pc:cxnChg chg="del">
          <ac:chgData name="Roy Koushik MSc. Ph.D." userId="31b2d8c8-dea2-4ea3-813b-dde72ac1f786" providerId="ADAL" clId="{18D7F2FF-A1B5-4259-A2DD-84A0EEE846F1}" dt="2023-09-15T14:39:41.044" v="8698" actId="478"/>
          <ac:cxnSpMkLst>
            <pc:docMk/>
            <pc:sldMk cId="2903425068" sldId="417"/>
            <ac:cxnSpMk id="48" creationId="{869C0345-78FC-9C1D-D9B5-611DB4F1D1DE}"/>
          </ac:cxnSpMkLst>
        </pc:cxnChg>
        <pc:cxnChg chg="del">
          <ac:chgData name="Roy Koushik MSc. Ph.D." userId="31b2d8c8-dea2-4ea3-813b-dde72ac1f786" providerId="ADAL" clId="{18D7F2FF-A1B5-4259-A2DD-84A0EEE846F1}" dt="2023-09-15T14:39:41.044" v="8698" actId="478"/>
          <ac:cxnSpMkLst>
            <pc:docMk/>
            <pc:sldMk cId="2903425068" sldId="417"/>
            <ac:cxnSpMk id="49" creationId="{ECD04C34-B65F-8F2A-F1FE-77447E9E8EC1}"/>
          </ac:cxnSpMkLst>
        </pc:cxnChg>
        <pc:cxnChg chg="del">
          <ac:chgData name="Roy Koushik MSc. Ph.D." userId="31b2d8c8-dea2-4ea3-813b-dde72ac1f786" providerId="ADAL" clId="{18D7F2FF-A1B5-4259-A2DD-84A0EEE846F1}" dt="2023-09-15T14:39:41.044" v="8698" actId="478"/>
          <ac:cxnSpMkLst>
            <pc:docMk/>
            <pc:sldMk cId="2903425068" sldId="417"/>
            <ac:cxnSpMk id="50" creationId="{E92E8355-230C-D30B-090A-1F09E95A0A0F}"/>
          </ac:cxnSpMkLst>
        </pc:cxnChg>
      </pc:sldChg>
      <pc:sldChg chg="addSp delSp modSp new mod">
        <pc:chgData name="Roy Koushik MSc. Ph.D." userId="31b2d8c8-dea2-4ea3-813b-dde72ac1f786" providerId="ADAL" clId="{18D7F2FF-A1B5-4259-A2DD-84A0EEE846F1}" dt="2023-09-18T14:14:51.144" v="12209" actId="1076"/>
        <pc:sldMkLst>
          <pc:docMk/>
          <pc:sldMk cId="75431709" sldId="418"/>
        </pc:sldMkLst>
        <pc:spChg chg="del">
          <ac:chgData name="Roy Koushik MSc. Ph.D." userId="31b2d8c8-dea2-4ea3-813b-dde72ac1f786" providerId="ADAL" clId="{18D7F2FF-A1B5-4259-A2DD-84A0EEE846F1}" dt="2023-09-15T15:36:43.600" v="10865" actId="478"/>
          <ac:spMkLst>
            <pc:docMk/>
            <pc:sldMk cId="75431709" sldId="418"/>
            <ac:spMk id="2" creationId="{E3E76743-6DD4-C646-6A5B-6FB2A17BFD11}"/>
          </ac:spMkLst>
        </pc:spChg>
        <pc:spChg chg="del">
          <ac:chgData name="Roy Koushik MSc. Ph.D." userId="31b2d8c8-dea2-4ea3-813b-dde72ac1f786" providerId="ADAL" clId="{18D7F2FF-A1B5-4259-A2DD-84A0EEE846F1}" dt="2023-09-15T15:36:40.232" v="10864" actId="478"/>
          <ac:spMkLst>
            <pc:docMk/>
            <pc:sldMk cId="75431709" sldId="418"/>
            <ac:spMk id="3" creationId="{2C5A1F02-EF1E-4B62-5F96-E3E3B04FA92D}"/>
          </ac:spMkLst>
        </pc:spChg>
        <pc:spChg chg="del">
          <ac:chgData name="Roy Koushik MSc. Ph.D." userId="31b2d8c8-dea2-4ea3-813b-dde72ac1f786" providerId="ADAL" clId="{18D7F2FF-A1B5-4259-A2DD-84A0EEE846F1}" dt="2023-09-15T15:36:45.162" v="10866" actId="478"/>
          <ac:spMkLst>
            <pc:docMk/>
            <pc:sldMk cId="75431709" sldId="418"/>
            <ac:spMk id="4" creationId="{3520FFE8-BE69-7823-DB7C-1797BC356004}"/>
          </ac:spMkLst>
        </pc:spChg>
        <pc:spChg chg="add mod">
          <ac:chgData name="Roy Koushik MSc. Ph.D." userId="31b2d8c8-dea2-4ea3-813b-dde72ac1f786" providerId="ADAL" clId="{18D7F2FF-A1B5-4259-A2DD-84A0EEE846F1}" dt="2023-09-18T14:14:44.169" v="12206" actId="1076"/>
          <ac:spMkLst>
            <pc:docMk/>
            <pc:sldMk cId="75431709" sldId="418"/>
            <ac:spMk id="20" creationId="{D64BE582-65AE-DB9E-59B5-B7A4AD025D90}"/>
          </ac:spMkLst>
        </pc:spChg>
        <pc:picChg chg="add del mod">
          <ac:chgData name="Roy Koushik MSc. Ph.D." userId="31b2d8c8-dea2-4ea3-813b-dde72ac1f786" providerId="ADAL" clId="{18D7F2FF-A1B5-4259-A2DD-84A0EEE846F1}" dt="2023-09-17T08:33:11.490" v="12004" actId="478"/>
          <ac:picMkLst>
            <pc:docMk/>
            <pc:sldMk cId="75431709" sldId="418"/>
            <ac:picMk id="2" creationId="{B6863F2D-6999-8566-D875-C7AFB568AE5F}"/>
          </ac:picMkLst>
        </pc:picChg>
        <pc:picChg chg="add mod">
          <ac:chgData name="Roy Koushik MSc. Ph.D." userId="31b2d8c8-dea2-4ea3-813b-dde72ac1f786" providerId="ADAL" clId="{18D7F2FF-A1B5-4259-A2DD-84A0EEE846F1}" dt="2023-09-15T15:38:51.496" v="10873" actId="1076"/>
          <ac:picMkLst>
            <pc:docMk/>
            <pc:sldMk cId="75431709" sldId="418"/>
            <ac:picMk id="6" creationId="{EFDC2E80-A663-8C77-5DA6-5E58AC088CE0}"/>
          </ac:picMkLst>
        </pc:picChg>
        <pc:picChg chg="add mod">
          <ac:chgData name="Roy Koushik MSc. Ph.D." userId="31b2d8c8-dea2-4ea3-813b-dde72ac1f786" providerId="ADAL" clId="{18D7F2FF-A1B5-4259-A2DD-84A0EEE846F1}" dt="2023-09-15T15:39:17.986" v="10875" actId="1076"/>
          <ac:picMkLst>
            <pc:docMk/>
            <pc:sldMk cId="75431709" sldId="418"/>
            <ac:picMk id="7" creationId="{FBADFDE4-F13F-F42E-A5D3-D221A0D95E20}"/>
          </ac:picMkLst>
        </pc:picChg>
        <pc:picChg chg="add mod">
          <ac:chgData name="Roy Koushik MSc. Ph.D." userId="31b2d8c8-dea2-4ea3-813b-dde72ac1f786" providerId="ADAL" clId="{18D7F2FF-A1B5-4259-A2DD-84A0EEE846F1}" dt="2023-09-15T15:50:12.258" v="10928" actId="1076"/>
          <ac:picMkLst>
            <pc:docMk/>
            <pc:sldMk cId="75431709" sldId="418"/>
            <ac:picMk id="8" creationId="{1049D029-279C-82FE-E960-15CB3EC0D4B1}"/>
          </ac:picMkLst>
        </pc:picChg>
        <pc:picChg chg="add mod">
          <ac:chgData name="Roy Koushik MSc. Ph.D." userId="31b2d8c8-dea2-4ea3-813b-dde72ac1f786" providerId="ADAL" clId="{18D7F2FF-A1B5-4259-A2DD-84A0EEE846F1}" dt="2023-09-15T15:52:10.459" v="10948" actId="1076"/>
          <ac:picMkLst>
            <pc:docMk/>
            <pc:sldMk cId="75431709" sldId="418"/>
            <ac:picMk id="9" creationId="{F0E6060E-737A-E8F3-11CA-B540EE10242E}"/>
          </ac:picMkLst>
        </pc:picChg>
        <pc:picChg chg="add del mod">
          <ac:chgData name="Roy Koushik MSc. Ph.D." userId="31b2d8c8-dea2-4ea3-813b-dde72ac1f786" providerId="ADAL" clId="{18D7F2FF-A1B5-4259-A2DD-84A0EEE846F1}" dt="2023-09-15T15:41:39.065" v="10890" actId="21"/>
          <ac:picMkLst>
            <pc:docMk/>
            <pc:sldMk cId="75431709" sldId="418"/>
            <ac:picMk id="10" creationId="{A66D97F6-186C-4D7F-8BBC-7FD2F8A115CA}"/>
          </ac:picMkLst>
        </pc:picChg>
        <pc:picChg chg="add mod">
          <ac:chgData name="Roy Koushik MSc. Ph.D." userId="31b2d8c8-dea2-4ea3-813b-dde72ac1f786" providerId="ADAL" clId="{18D7F2FF-A1B5-4259-A2DD-84A0EEE846F1}" dt="2023-09-15T15:52:07.551" v="10947" actId="1076"/>
          <ac:picMkLst>
            <pc:docMk/>
            <pc:sldMk cId="75431709" sldId="418"/>
            <ac:picMk id="11" creationId="{E100B14B-1394-09D8-1960-589192E83DA8}"/>
          </ac:picMkLst>
        </pc:picChg>
        <pc:picChg chg="add del mod">
          <ac:chgData name="Roy Koushik MSc. Ph.D." userId="31b2d8c8-dea2-4ea3-813b-dde72ac1f786" providerId="ADAL" clId="{18D7F2FF-A1B5-4259-A2DD-84A0EEE846F1}" dt="2023-09-15T15:44:14.105" v="10900" actId="478"/>
          <ac:picMkLst>
            <pc:docMk/>
            <pc:sldMk cId="75431709" sldId="418"/>
            <ac:picMk id="12" creationId="{68A82AFA-50F6-AC3A-0C02-FD942BD5828E}"/>
          </ac:picMkLst>
        </pc:picChg>
        <pc:picChg chg="add mod">
          <ac:chgData name="Roy Koushik MSc. Ph.D." userId="31b2d8c8-dea2-4ea3-813b-dde72ac1f786" providerId="ADAL" clId="{18D7F2FF-A1B5-4259-A2DD-84A0EEE846F1}" dt="2023-09-15T15:50:18.362" v="10931" actId="1076"/>
          <ac:picMkLst>
            <pc:docMk/>
            <pc:sldMk cId="75431709" sldId="418"/>
            <ac:picMk id="13" creationId="{7C948279-4861-9C28-A6D6-853DB408DD2D}"/>
          </ac:picMkLst>
        </pc:picChg>
        <pc:picChg chg="add del mod">
          <ac:chgData name="Roy Koushik MSc. Ph.D." userId="31b2d8c8-dea2-4ea3-813b-dde72ac1f786" providerId="ADAL" clId="{18D7F2FF-A1B5-4259-A2DD-84A0EEE846F1}" dt="2023-09-15T15:46:30.673" v="10918" actId="478"/>
          <ac:picMkLst>
            <pc:docMk/>
            <pc:sldMk cId="75431709" sldId="418"/>
            <ac:picMk id="14" creationId="{8D52C8C5-6764-5535-D93F-72ECE96ED395}"/>
          </ac:picMkLst>
        </pc:picChg>
        <pc:picChg chg="add mod">
          <ac:chgData name="Roy Koushik MSc. Ph.D." userId="31b2d8c8-dea2-4ea3-813b-dde72ac1f786" providerId="ADAL" clId="{18D7F2FF-A1B5-4259-A2DD-84A0EEE846F1}" dt="2023-09-15T15:50:34.048" v="10934" actId="14100"/>
          <ac:picMkLst>
            <pc:docMk/>
            <pc:sldMk cId="75431709" sldId="418"/>
            <ac:picMk id="15" creationId="{6EA3F07B-E536-F41B-D4DE-B65648FB2553}"/>
          </ac:picMkLst>
        </pc:picChg>
        <pc:picChg chg="add del mod">
          <ac:chgData name="Roy Koushik MSc. Ph.D." userId="31b2d8c8-dea2-4ea3-813b-dde72ac1f786" providerId="ADAL" clId="{18D7F2FF-A1B5-4259-A2DD-84A0EEE846F1}" dt="2023-09-15T15:51:12.067" v="10940" actId="478"/>
          <ac:picMkLst>
            <pc:docMk/>
            <pc:sldMk cId="75431709" sldId="418"/>
            <ac:picMk id="16" creationId="{C7AE25AD-469E-0DBF-A220-E95DD7A4504C}"/>
          </ac:picMkLst>
        </pc:picChg>
        <pc:picChg chg="add mod">
          <ac:chgData name="Roy Koushik MSc. Ph.D." userId="31b2d8c8-dea2-4ea3-813b-dde72ac1f786" providerId="ADAL" clId="{18D7F2FF-A1B5-4259-A2DD-84A0EEE846F1}" dt="2023-09-17T08:03:41.062" v="11601" actId="1076"/>
          <ac:picMkLst>
            <pc:docMk/>
            <pc:sldMk cId="75431709" sldId="418"/>
            <ac:picMk id="17" creationId="{FCA1E0B9-2124-2511-0C71-54E3C07947B5}"/>
          </ac:picMkLst>
        </pc:picChg>
        <pc:picChg chg="add del mod">
          <ac:chgData name="Roy Koushik MSc. Ph.D." userId="31b2d8c8-dea2-4ea3-813b-dde72ac1f786" providerId="ADAL" clId="{18D7F2FF-A1B5-4259-A2DD-84A0EEE846F1}" dt="2023-09-17T08:02:42.859" v="11595" actId="478"/>
          <ac:picMkLst>
            <pc:docMk/>
            <pc:sldMk cId="75431709" sldId="418"/>
            <ac:picMk id="18" creationId="{DFB97157-5208-06DB-8625-5F43EC86978D}"/>
          </ac:picMkLst>
        </pc:picChg>
        <pc:picChg chg="add mod">
          <ac:chgData name="Roy Koushik MSc. Ph.D." userId="31b2d8c8-dea2-4ea3-813b-dde72ac1f786" providerId="ADAL" clId="{18D7F2FF-A1B5-4259-A2DD-84A0EEE846F1}" dt="2023-09-18T14:14:51.144" v="12209" actId="1076"/>
          <ac:picMkLst>
            <pc:docMk/>
            <pc:sldMk cId="75431709" sldId="418"/>
            <ac:picMk id="19" creationId="{3F9F8890-393B-8543-7430-5AAE959B9BAA}"/>
          </ac:picMkLst>
        </pc:picChg>
        <pc:picChg chg="add del mod">
          <ac:chgData name="Roy Koushik MSc. Ph.D." userId="31b2d8c8-dea2-4ea3-813b-dde72ac1f786" providerId="ADAL" clId="{18D7F2FF-A1B5-4259-A2DD-84A0EEE846F1}" dt="2023-09-17T08:02:47.204" v="11596" actId="478"/>
          <ac:picMkLst>
            <pc:docMk/>
            <pc:sldMk cId="75431709" sldId="418"/>
            <ac:picMk id="21" creationId="{E01458E5-99B5-0BD3-E0E0-6837FB434B6F}"/>
          </ac:picMkLst>
        </pc:picChg>
        <pc:picChg chg="add mod">
          <ac:chgData name="Roy Koushik MSc. Ph.D." userId="31b2d8c8-dea2-4ea3-813b-dde72ac1f786" providerId="ADAL" clId="{18D7F2FF-A1B5-4259-A2DD-84A0EEE846F1}" dt="2023-09-18T14:14:37.166" v="12205" actId="1076"/>
          <ac:picMkLst>
            <pc:docMk/>
            <pc:sldMk cId="75431709" sldId="418"/>
            <ac:picMk id="1026" creationId="{AA1E2311-84AE-7E95-543F-8DC9C95E09B4}"/>
          </ac:picMkLst>
        </pc:picChg>
        <pc:picChg chg="add mod">
          <ac:chgData name="Roy Koushik MSc. Ph.D." userId="31b2d8c8-dea2-4ea3-813b-dde72ac1f786" providerId="ADAL" clId="{18D7F2FF-A1B5-4259-A2DD-84A0EEE846F1}" dt="2023-09-15T15:37:09.321" v="10869" actId="14100"/>
          <ac:picMkLst>
            <pc:docMk/>
            <pc:sldMk cId="75431709" sldId="418"/>
            <ac:picMk id="8194" creationId="{B2A8132C-796A-674E-B78D-40B31BAD94C0}"/>
          </ac:picMkLst>
        </pc:picChg>
        <pc:picChg chg="add del mod">
          <ac:chgData name="Roy Koushik MSc. Ph.D." userId="31b2d8c8-dea2-4ea3-813b-dde72ac1f786" providerId="ADAL" clId="{18D7F2FF-A1B5-4259-A2DD-84A0EEE846F1}" dt="2023-09-15T15:46:29.768" v="10917" actId="478"/>
          <ac:picMkLst>
            <pc:docMk/>
            <pc:sldMk cId="75431709" sldId="418"/>
            <ac:picMk id="8196" creationId="{6DB74BB6-B4C0-E3AA-E495-0DFAE53EACF3}"/>
          </ac:picMkLst>
        </pc:picChg>
        <pc:picChg chg="add mod">
          <ac:chgData name="Roy Koushik MSc. Ph.D." userId="31b2d8c8-dea2-4ea3-813b-dde72ac1f786" providerId="ADAL" clId="{18D7F2FF-A1B5-4259-A2DD-84A0EEE846F1}" dt="2023-09-17T08:03:46.408" v="11602" actId="14100"/>
          <ac:picMkLst>
            <pc:docMk/>
            <pc:sldMk cId="75431709" sldId="418"/>
            <ac:picMk id="8198" creationId="{7297BE79-D324-F925-6701-336C61A8062D}"/>
          </ac:picMkLst>
        </pc:picChg>
      </pc:sldChg>
      <pc:sldChg chg="addSp modSp mod">
        <pc:chgData name="Roy Koushik MSc. Ph.D." userId="31b2d8c8-dea2-4ea3-813b-dde72ac1f786" providerId="ADAL" clId="{18D7F2FF-A1B5-4259-A2DD-84A0EEE846F1}" dt="2023-09-17T08:22:10.674" v="11937" actId="1076"/>
        <pc:sldMkLst>
          <pc:docMk/>
          <pc:sldMk cId="2755345507" sldId="419"/>
        </pc:sldMkLst>
        <pc:spChg chg="mod">
          <ac:chgData name="Roy Koushik MSc. Ph.D." userId="31b2d8c8-dea2-4ea3-813b-dde72ac1f786" providerId="ADAL" clId="{18D7F2FF-A1B5-4259-A2DD-84A0EEE846F1}" dt="2023-09-17T08:20:47.198" v="11930" actId="20577"/>
          <ac:spMkLst>
            <pc:docMk/>
            <pc:sldMk cId="2755345507" sldId="419"/>
            <ac:spMk id="3" creationId="{0FF5B563-3E4D-0647-01C8-28C540FB7A96}"/>
          </ac:spMkLst>
        </pc:spChg>
        <pc:graphicFrameChg chg="add mod modGraphic">
          <ac:chgData name="Roy Koushik MSc. Ph.D." userId="31b2d8c8-dea2-4ea3-813b-dde72ac1f786" providerId="ADAL" clId="{18D7F2FF-A1B5-4259-A2DD-84A0EEE846F1}" dt="2023-09-17T08:22:10.674" v="11937" actId="1076"/>
          <ac:graphicFrameMkLst>
            <pc:docMk/>
            <pc:sldMk cId="2755345507" sldId="419"/>
            <ac:graphicFrameMk id="4" creationId="{35EFAE08-4C40-3FCE-F501-81644F15829E}"/>
          </ac:graphicFrameMkLst>
        </pc:graphicFrameChg>
      </pc:sldChg>
      <pc:sldChg chg="addSp delSp modSp new mod">
        <pc:chgData name="Roy Koushik MSc. Ph.D." userId="31b2d8c8-dea2-4ea3-813b-dde72ac1f786" providerId="ADAL" clId="{18D7F2FF-A1B5-4259-A2DD-84A0EEE846F1}" dt="2023-09-17T08:39:59.054" v="12092" actId="207"/>
        <pc:sldMkLst>
          <pc:docMk/>
          <pc:sldMk cId="4007044322" sldId="420"/>
        </pc:sldMkLst>
        <pc:spChg chg="del">
          <ac:chgData name="Roy Koushik MSc. Ph.D." userId="31b2d8c8-dea2-4ea3-813b-dde72ac1f786" providerId="ADAL" clId="{18D7F2FF-A1B5-4259-A2DD-84A0EEE846F1}" dt="2023-09-17T08:35:04.859" v="12006" actId="478"/>
          <ac:spMkLst>
            <pc:docMk/>
            <pc:sldMk cId="4007044322" sldId="420"/>
            <ac:spMk id="2" creationId="{E99A1BA2-F2EE-01CB-BF99-3D001475DF7E}"/>
          </ac:spMkLst>
        </pc:spChg>
        <pc:spChg chg="del">
          <ac:chgData name="Roy Koushik MSc. Ph.D." userId="31b2d8c8-dea2-4ea3-813b-dde72ac1f786" providerId="ADAL" clId="{18D7F2FF-A1B5-4259-A2DD-84A0EEE846F1}" dt="2023-09-17T08:35:04.859" v="12006" actId="478"/>
          <ac:spMkLst>
            <pc:docMk/>
            <pc:sldMk cId="4007044322" sldId="420"/>
            <ac:spMk id="3" creationId="{352CA664-EEAD-F8E9-B291-E085046D9801}"/>
          </ac:spMkLst>
        </pc:spChg>
        <pc:spChg chg="del">
          <ac:chgData name="Roy Koushik MSc. Ph.D." userId="31b2d8c8-dea2-4ea3-813b-dde72ac1f786" providerId="ADAL" clId="{18D7F2FF-A1B5-4259-A2DD-84A0EEE846F1}" dt="2023-09-17T08:35:04.859" v="12006" actId="478"/>
          <ac:spMkLst>
            <pc:docMk/>
            <pc:sldMk cId="4007044322" sldId="420"/>
            <ac:spMk id="4" creationId="{B2FB3B24-3E84-0AEC-FEAB-A8BC0F6C18EC}"/>
          </ac:spMkLst>
        </pc:spChg>
        <pc:spChg chg="add mod">
          <ac:chgData name="Roy Koushik MSc. Ph.D." userId="31b2d8c8-dea2-4ea3-813b-dde72ac1f786" providerId="ADAL" clId="{18D7F2FF-A1B5-4259-A2DD-84A0EEE846F1}" dt="2023-09-17T08:39:59.054" v="12092" actId="207"/>
          <ac:spMkLst>
            <pc:docMk/>
            <pc:sldMk cId="4007044322" sldId="420"/>
            <ac:spMk id="6" creationId="{FE54BDFC-29A1-83D4-4AF6-FA0272E90773}"/>
          </ac:spMkLst>
        </pc:spChg>
        <pc:picChg chg="add mod">
          <ac:chgData name="Roy Koushik MSc. Ph.D." userId="31b2d8c8-dea2-4ea3-813b-dde72ac1f786" providerId="ADAL" clId="{18D7F2FF-A1B5-4259-A2DD-84A0EEE846F1}" dt="2023-09-17T08:37:13.778" v="12023" actId="1076"/>
          <ac:picMkLst>
            <pc:docMk/>
            <pc:sldMk cId="4007044322" sldId="420"/>
            <ac:picMk id="5" creationId="{12A279AF-5A96-0BCE-B276-591DA998D352}"/>
          </ac:picMkLst>
        </pc:picChg>
      </pc:sldChg>
      <pc:sldChg chg="addSp delSp modSp add mod">
        <pc:chgData name="Roy Koushik MSc. Ph.D." userId="31b2d8c8-dea2-4ea3-813b-dde72ac1f786" providerId="ADAL" clId="{18D7F2FF-A1B5-4259-A2DD-84A0EEE846F1}" dt="2023-09-17T08:40:14.515" v="12095" actId="20577"/>
        <pc:sldMkLst>
          <pc:docMk/>
          <pc:sldMk cId="3941237648" sldId="421"/>
        </pc:sldMkLst>
        <pc:spChg chg="add mod">
          <ac:chgData name="Roy Koushik MSc. Ph.D." userId="31b2d8c8-dea2-4ea3-813b-dde72ac1f786" providerId="ADAL" clId="{18D7F2FF-A1B5-4259-A2DD-84A0EEE846F1}" dt="2023-09-17T08:40:14.515" v="12095" actId="20577"/>
          <ac:spMkLst>
            <pc:docMk/>
            <pc:sldMk cId="3941237648" sldId="421"/>
            <ac:spMk id="4" creationId="{096CF113-3C82-6908-362F-1FC2A035C541}"/>
          </ac:spMkLst>
        </pc:spChg>
        <pc:graphicFrameChg chg="add del mod">
          <ac:chgData name="Roy Koushik MSc. Ph.D." userId="31b2d8c8-dea2-4ea3-813b-dde72ac1f786" providerId="ADAL" clId="{18D7F2FF-A1B5-4259-A2DD-84A0EEE846F1}" dt="2023-09-17T08:36:44.530" v="12014"/>
          <ac:graphicFrameMkLst>
            <pc:docMk/>
            <pc:sldMk cId="3941237648" sldId="421"/>
            <ac:graphicFrameMk id="2" creationId="{CE8F6D9D-2A58-BDF3-9CF9-C68C5537806A}"/>
          </ac:graphicFrameMkLst>
        </pc:graphicFrameChg>
        <pc:picChg chg="add mod">
          <ac:chgData name="Roy Koushik MSc. Ph.D." userId="31b2d8c8-dea2-4ea3-813b-dde72ac1f786" providerId="ADAL" clId="{18D7F2FF-A1B5-4259-A2DD-84A0EEE846F1}" dt="2023-09-17T08:37:27.748" v="12028" actId="1076"/>
          <ac:picMkLst>
            <pc:docMk/>
            <pc:sldMk cId="3941237648" sldId="421"/>
            <ac:picMk id="3" creationId="{696B1301-A43C-328A-E473-F49FCEC1A4EF}"/>
          </ac:picMkLst>
        </pc:picChg>
        <pc:picChg chg="del">
          <ac:chgData name="Roy Koushik MSc. Ph.D." userId="31b2d8c8-dea2-4ea3-813b-dde72ac1f786" providerId="ADAL" clId="{18D7F2FF-A1B5-4259-A2DD-84A0EEE846F1}" dt="2023-09-17T08:36:27.147" v="12012" actId="478"/>
          <ac:picMkLst>
            <pc:docMk/>
            <pc:sldMk cId="3941237648" sldId="421"/>
            <ac:picMk id="5" creationId="{12A279AF-5A96-0BCE-B276-591DA998D352}"/>
          </ac:picMkLst>
        </pc:picChg>
      </pc:sldChg>
      <pc:sldChg chg="delSp modSp new mod">
        <pc:chgData name="Roy Koushik MSc. Ph.D." userId="31b2d8c8-dea2-4ea3-813b-dde72ac1f786" providerId="ADAL" clId="{18D7F2FF-A1B5-4259-A2DD-84A0EEE846F1}" dt="2023-09-17T08:38:41.223" v="12059" actId="1076"/>
        <pc:sldMkLst>
          <pc:docMk/>
          <pc:sldMk cId="3542502064" sldId="422"/>
        </pc:sldMkLst>
        <pc:spChg chg="del">
          <ac:chgData name="Roy Koushik MSc. Ph.D." userId="31b2d8c8-dea2-4ea3-813b-dde72ac1f786" providerId="ADAL" clId="{18D7F2FF-A1B5-4259-A2DD-84A0EEE846F1}" dt="2023-09-17T08:38:11.991" v="12030" actId="478"/>
          <ac:spMkLst>
            <pc:docMk/>
            <pc:sldMk cId="3542502064" sldId="422"/>
            <ac:spMk id="2" creationId="{1C72B1DC-4BB5-EFF3-5AF8-28AB10D20F98}"/>
          </ac:spMkLst>
        </pc:spChg>
        <pc:spChg chg="mod">
          <ac:chgData name="Roy Koushik MSc. Ph.D." userId="31b2d8c8-dea2-4ea3-813b-dde72ac1f786" providerId="ADAL" clId="{18D7F2FF-A1B5-4259-A2DD-84A0EEE846F1}" dt="2023-09-17T08:38:41.223" v="12059" actId="1076"/>
          <ac:spMkLst>
            <pc:docMk/>
            <pc:sldMk cId="3542502064" sldId="422"/>
            <ac:spMk id="3" creationId="{09394309-A961-EEA5-8F04-3B12DE4A6767}"/>
          </ac:spMkLst>
        </pc:spChg>
        <pc:spChg chg="del">
          <ac:chgData name="Roy Koushik MSc. Ph.D." userId="31b2d8c8-dea2-4ea3-813b-dde72ac1f786" providerId="ADAL" clId="{18D7F2FF-A1B5-4259-A2DD-84A0EEE846F1}" dt="2023-09-17T08:38:13.242" v="12031" actId="478"/>
          <ac:spMkLst>
            <pc:docMk/>
            <pc:sldMk cId="3542502064" sldId="422"/>
            <ac:spMk id="4" creationId="{EBDA03E6-1606-C595-BB82-B7ED1C12E389}"/>
          </ac:spMkLst>
        </pc:spChg>
      </pc:sldChg>
      <pc:sldChg chg="addSp delSp modSp add mod">
        <pc:chgData name="Roy Koushik MSc. Ph.D." userId="31b2d8c8-dea2-4ea3-813b-dde72ac1f786" providerId="ADAL" clId="{18D7F2FF-A1B5-4259-A2DD-84A0EEE846F1}" dt="2023-09-17T08:42:00.053" v="12106" actId="1076"/>
        <pc:sldMkLst>
          <pc:docMk/>
          <pc:sldMk cId="1672154988" sldId="423"/>
        </pc:sldMkLst>
        <pc:spChg chg="mod">
          <ac:chgData name="Roy Koushik MSc. Ph.D." userId="31b2d8c8-dea2-4ea3-813b-dde72ac1f786" providerId="ADAL" clId="{18D7F2FF-A1B5-4259-A2DD-84A0EEE846F1}" dt="2023-09-17T08:40:53.602" v="12098" actId="20577"/>
          <ac:spMkLst>
            <pc:docMk/>
            <pc:sldMk cId="1672154988" sldId="423"/>
            <ac:spMk id="4" creationId="{096CF113-3C82-6908-362F-1FC2A035C541}"/>
          </ac:spMkLst>
        </pc:spChg>
        <pc:graphicFrameChg chg="add del mod">
          <ac:chgData name="Roy Koushik MSc. Ph.D." userId="31b2d8c8-dea2-4ea3-813b-dde72ac1f786" providerId="ADAL" clId="{18D7F2FF-A1B5-4259-A2DD-84A0EEE846F1}" dt="2023-09-17T08:41:32.684" v="12101"/>
          <ac:graphicFrameMkLst>
            <pc:docMk/>
            <pc:sldMk cId="1672154988" sldId="423"/>
            <ac:graphicFrameMk id="2" creationId="{707232BD-393B-D6C0-B23C-8A35FCB30F70}"/>
          </ac:graphicFrameMkLst>
        </pc:graphicFrameChg>
        <pc:picChg chg="del">
          <ac:chgData name="Roy Koushik MSc. Ph.D." userId="31b2d8c8-dea2-4ea3-813b-dde72ac1f786" providerId="ADAL" clId="{18D7F2FF-A1B5-4259-A2DD-84A0EEE846F1}" dt="2023-09-17T08:40:56.637" v="12099" actId="478"/>
          <ac:picMkLst>
            <pc:docMk/>
            <pc:sldMk cId="1672154988" sldId="423"/>
            <ac:picMk id="3" creationId="{696B1301-A43C-328A-E473-F49FCEC1A4EF}"/>
          </ac:picMkLst>
        </pc:picChg>
        <pc:picChg chg="add mod">
          <ac:chgData name="Roy Koushik MSc. Ph.D." userId="31b2d8c8-dea2-4ea3-813b-dde72ac1f786" providerId="ADAL" clId="{18D7F2FF-A1B5-4259-A2DD-84A0EEE846F1}" dt="2023-09-17T08:42:00.053" v="12106" actId="1076"/>
          <ac:picMkLst>
            <pc:docMk/>
            <pc:sldMk cId="1672154988" sldId="423"/>
            <ac:picMk id="5" creationId="{8F7B05A2-D888-2223-3945-8C678A6A880F}"/>
          </ac:picMkLst>
        </pc:picChg>
      </pc:sldChg>
      <pc:sldChg chg="addSp delSp modSp new mod">
        <pc:chgData name="Roy Koushik MSc. Ph.D." userId="31b2d8c8-dea2-4ea3-813b-dde72ac1f786" providerId="ADAL" clId="{18D7F2FF-A1B5-4259-A2DD-84A0EEE846F1}" dt="2023-09-17T08:54:05.401" v="12194" actId="5793"/>
        <pc:sldMkLst>
          <pc:docMk/>
          <pc:sldMk cId="3864384699" sldId="424"/>
        </pc:sldMkLst>
        <pc:spChg chg="del">
          <ac:chgData name="Roy Koushik MSc. Ph.D." userId="31b2d8c8-dea2-4ea3-813b-dde72ac1f786" providerId="ADAL" clId="{18D7F2FF-A1B5-4259-A2DD-84A0EEE846F1}" dt="2023-09-17T08:47:09.953" v="12146" actId="478"/>
          <ac:spMkLst>
            <pc:docMk/>
            <pc:sldMk cId="3864384699" sldId="424"/>
            <ac:spMk id="2" creationId="{52F9BF76-42CB-CA6D-839F-E1CE7E8C0716}"/>
          </ac:spMkLst>
        </pc:spChg>
        <pc:spChg chg="del">
          <ac:chgData name="Roy Koushik MSc. Ph.D." userId="31b2d8c8-dea2-4ea3-813b-dde72ac1f786" providerId="ADAL" clId="{18D7F2FF-A1B5-4259-A2DD-84A0EEE846F1}" dt="2023-09-17T08:47:06.468" v="12145" actId="478"/>
          <ac:spMkLst>
            <pc:docMk/>
            <pc:sldMk cId="3864384699" sldId="424"/>
            <ac:spMk id="3" creationId="{AF25B0D2-F83E-75BE-0C90-12C5C6E2611B}"/>
          </ac:spMkLst>
        </pc:spChg>
        <pc:spChg chg="del">
          <ac:chgData name="Roy Koushik MSc. Ph.D." userId="31b2d8c8-dea2-4ea3-813b-dde72ac1f786" providerId="ADAL" clId="{18D7F2FF-A1B5-4259-A2DD-84A0EEE846F1}" dt="2023-09-17T08:47:12.870" v="12147" actId="478"/>
          <ac:spMkLst>
            <pc:docMk/>
            <pc:sldMk cId="3864384699" sldId="424"/>
            <ac:spMk id="4" creationId="{246E56AA-693C-6C0B-E227-B07AB0E77A77}"/>
          </ac:spMkLst>
        </pc:spChg>
        <pc:spChg chg="add del">
          <ac:chgData name="Roy Koushik MSc. Ph.D." userId="31b2d8c8-dea2-4ea3-813b-dde72ac1f786" providerId="ADAL" clId="{18D7F2FF-A1B5-4259-A2DD-84A0EEE846F1}" dt="2023-09-17T08:49:17.372" v="12149"/>
          <ac:spMkLst>
            <pc:docMk/>
            <pc:sldMk cId="3864384699" sldId="424"/>
            <ac:spMk id="5" creationId="{142180F8-BEDE-D286-5920-D52B1CB4BFA1}"/>
          </ac:spMkLst>
        </pc:spChg>
        <pc:spChg chg="add del">
          <ac:chgData name="Roy Koushik MSc. Ph.D." userId="31b2d8c8-dea2-4ea3-813b-dde72ac1f786" providerId="ADAL" clId="{18D7F2FF-A1B5-4259-A2DD-84A0EEE846F1}" dt="2023-09-17T08:49:17.372" v="12149"/>
          <ac:spMkLst>
            <pc:docMk/>
            <pc:sldMk cId="3864384699" sldId="424"/>
            <ac:spMk id="6" creationId="{35B282EB-1BFE-B436-D50F-84F1FBFC805E}"/>
          </ac:spMkLst>
        </pc:spChg>
        <pc:spChg chg="add mod">
          <ac:chgData name="Roy Koushik MSc. Ph.D." userId="31b2d8c8-dea2-4ea3-813b-dde72ac1f786" providerId="ADAL" clId="{18D7F2FF-A1B5-4259-A2DD-84A0EEE846F1}" dt="2023-09-17T08:49:54.936" v="12158" actId="1076"/>
          <ac:spMkLst>
            <pc:docMk/>
            <pc:sldMk cId="3864384699" sldId="424"/>
            <ac:spMk id="8" creationId="{B7F6F575-0201-EBB3-F187-6CF7D46591DB}"/>
          </ac:spMkLst>
        </pc:spChg>
        <pc:spChg chg="add mod">
          <ac:chgData name="Roy Koushik MSc. Ph.D." userId="31b2d8c8-dea2-4ea3-813b-dde72ac1f786" providerId="ADAL" clId="{18D7F2FF-A1B5-4259-A2DD-84A0EEE846F1}" dt="2023-09-17T08:54:05.401" v="12194" actId="5793"/>
          <ac:spMkLst>
            <pc:docMk/>
            <pc:sldMk cId="3864384699" sldId="424"/>
            <ac:spMk id="11" creationId="{6521EA71-A4CD-E447-32E3-B0330CD64275}"/>
          </ac:spMkLst>
        </pc:spChg>
        <pc:picChg chg="add mod">
          <ac:chgData name="Roy Koushik MSc. Ph.D." userId="31b2d8c8-dea2-4ea3-813b-dde72ac1f786" providerId="ADAL" clId="{18D7F2FF-A1B5-4259-A2DD-84A0EEE846F1}" dt="2023-09-17T08:49:44.008" v="12155" actId="1076"/>
          <ac:picMkLst>
            <pc:docMk/>
            <pc:sldMk cId="3864384699" sldId="424"/>
            <ac:picMk id="10" creationId="{80081E02-3D12-880A-CC03-8196FD45B457}"/>
          </ac:picMkLst>
        </pc:picChg>
        <pc:picChg chg="add del">
          <ac:chgData name="Roy Koushik MSc. Ph.D." userId="31b2d8c8-dea2-4ea3-813b-dde72ac1f786" providerId="ADAL" clId="{18D7F2FF-A1B5-4259-A2DD-84A0EEE846F1}" dt="2023-09-17T08:49:17.372" v="12149"/>
          <ac:picMkLst>
            <pc:docMk/>
            <pc:sldMk cId="3864384699" sldId="424"/>
            <ac:picMk id="3073" creationId="{780651CB-74A5-A9BE-3150-BB577A331E11}"/>
          </ac:picMkLst>
        </pc:picChg>
      </pc:sldChg>
      <pc:sldChg chg="addSp delSp modSp add mod">
        <pc:chgData name="Roy Koushik MSc. Ph.D." userId="31b2d8c8-dea2-4ea3-813b-dde72ac1f786" providerId="ADAL" clId="{18D7F2FF-A1B5-4259-A2DD-84A0EEE846F1}" dt="2023-09-22T12:31:40.677" v="12537" actId="20577"/>
        <pc:sldMkLst>
          <pc:docMk/>
          <pc:sldMk cId="1465266802" sldId="425"/>
        </pc:sldMkLst>
        <pc:spChg chg="mod">
          <ac:chgData name="Roy Koushik MSc. Ph.D." userId="31b2d8c8-dea2-4ea3-813b-dde72ac1f786" providerId="ADAL" clId="{18D7F2FF-A1B5-4259-A2DD-84A0EEE846F1}" dt="2023-09-22T12:31:40.677" v="12537" actId="20577"/>
          <ac:spMkLst>
            <pc:docMk/>
            <pc:sldMk cId="1465266802" sldId="425"/>
            <ac:spMk id="2" creationId="{B567A4CF-48EE-D701-6E8D-2A4C317478AB}"/>
          </ac:spMkLst>
        </pc:spChg>
        <pc:spChg chg="add mod">
          <ac:chgData name="Roy Koushik MSc. Ph.D." userId="31b2d8c8-dea2-4ea3-813b-dde72ac1f786" providerId="ADAL" clId="{18D7F2FF-A1B5-4259-A2DD-84A0EEE846F1}" dt="2023-09-22T12:28:29.146" v="12494" actId="14100"/>
          <ac:spMkLst>
            <pc:docMk/>
            <pc:sldMk cId="1465266802" sldId="425"/>
            <ac:spMk id="12" creationId="{0E27C200-E447-8893-BDE2-B4D663723A99}"/>
          </ac:spMkLst>
        </pc:spChg>
        <pc:spChg chg="add mod">
          <ac:chgData name="Roy Koushik MSc. Ph.D." userId="31b2d8c8-dea2-4ea3-813b-dde72ac1f786" providerId="ADAL" clId="{18D7F2FF-A1B5-4259-A2DD-84A0EEE846F1}" dt="2023-09-22T12:28:31.419" v="12495" actId="14100"/>
          <ac:spMkLst>
            <pc:docMk/>
            <pc:sldMk cId="1465266802" sldId="425"/>
            <ac:spMk id="13" creationId="{8BA2CEBA-009C-CD9C-B16F-58596538711C}"/>
          </ac:spMkLst>
        </pc:spChg>
        <pc:spChg chg="add mod">
          <ac:chgData name="Roy Koushik MSc. Ph.D." userId="31b2d8c8-dea2-4ea3-813b-dde72ac1f786" providerId="ADAL" clId="{18D7F2FF-A1B5-4259-A2DD-84A0EEE846F1}" dt="2023-09-22T12:30:15.638" v="12512" actId="1037"/>
          <ac:spMkLst>
            <pc:docMk/>
            <pc:sldMk cId="1465266802" sldId="425"/>
            <ac:spMk id="14" creationId="{2E683E06-8A60-040C-EB6C-B7BE472D7E75}"/>
          </ac:spMkLst>
        </pc:spChg>
        <pc:spChg chg="mod">
          <ac:chgData name="Roy Koushik MSc. Ph.D." userId="31b2d8c8-dea2-4ea3-813b-dde72ac1f786" providerId="ADAL" clId="{18D7F2FF-A1B5-4259-A2DD-84A0EEE846F1}" dt="2023-09-22T12:30:41.881" v="12514" actId="14100"/>
          <ac:spMkLst>
            <pc:docMk/>
            <pc:sldMk cId="1465266802" sldId="425"/>
            <ac:spMk id="18" creationId="{7F1EF542-10F0-730E-1AD3-1FFA08590104}"/>
          </ac:spMkLst>
        </pc:spChg>
        <pc:spChg chg="mod">
          <ac:chgData name="Roy Koushik MSc. Ph.D." userId="31b2d8c8-dea2-4ea3-813b-dde72ac1f786" providerId="ADAL" clId="{18D7F2FF-A1B5-4259-A2DD-84A0EEE846F1}" dt="2023-09-22T12:24:05.175" v="12359" actId="1076"/>
          <ac:spMkLst>
            <pc:docMk/>
            <pc:sldMk cId="1465266802" sldId="425"/>
            <ac:spMk id="21" creationId="{8C57FFD9-3E74-0C5A-61DD-B12C5D62EA42}"/>
          </ac:spMkLst>
        </pc:spChg>
        <pc:spChg chg="mod">
          <ac:chgData name="Roy Koushik MSc. Ph.D." userId="31b2d8c8-dea2-4ea3-813b-dde72ac1f786" providerId="ADAL" clId="{18D7F2FF-A1B5-4259-A2DD-84A0EEE846F1}" dt="2023-09-22T12:27:07.693" v="12457" actId="1076"/>
          <ac:spMkLst>
            <pc:docMk/>
            <pc:sldMk cId="1465266802" sldId="425"/>
            <ac:spMk id="24" creationId="{4B5C75D6-674D-C25C-454B-DB36A37B8948}"/>
          </ac:spMkLst>
        </pc:spChg>
        <pc:spChg chg="mod">
          <ac:chgData name="Roy Koushik MSc. Ph.D." userId="31b2d8c8-dea2-4ea3-813b-dde72ac1f786" providerId="ADAL" clId="{18D7F2FF-A1B5-4259-A2DD-84A0EEE846F1}" dt="2023-09-22T12:27:27.561" v="12460" actId="14100"/>
          <ac:spMkLst>
            <pc:docMk/>
            <pc:sldMk cId="1465266802" sldId="425"/>
            <ac:spMk id="25" creationId="{96F292BD-FB7B-982D-72AA-3BB46ED79208}"/>
          </ac:spMkLst>
        </pc:spChg>
        <pc:spChg chg="del">
          <ac:chgData name="Roy Koushik MSc. Ph.D." userId="31b2d8c8-dea2-4ea3-813b-dde72ac1f786" providerId="ADAL" clId="{18D7F2FF-A1B5-4259-A2DD-84A0EEE846F1}" dt="2023-09-22T12:19:40.890" v="12212" actId="478"/>
          <ac:spMkLst>
            <pc:docMk/>
            <pc:sldMk cId="1465266802" sldId="425"/>
            <ac:spMk id="29" creationId="{D4E403A0-5818-C014-F964-8C358EEA6AC6}"/>
          </ac:spMkLst>
        </pc:spChg>
        <pc:spChg chg="del">
          <ac:chgData name="Roy Koushik MSc. Ph.D." userId="31b2d8c8-dea2-4ea3-813b-dde72ac1f786" providerId="ADAL" clId="{18D7F2FF-A1B5-4259-A2DD-84A0EEE846F1}" dt="2023-09-22T12:20:15.092" v="12230" actId="478"/>
          <ac:spMkLst>
            <pc:docMk/>
            <pc:sldMk cId="1465266802" sldId="425"/>
            <ac:spMk id="30" creationId="{CD53EBB4-182A-9470-1803-461615547F78}"/>
          </ac:spMkLst>
        </pc:spChg>
        <pc:spChg chg="del">
          <ac:chgData name="Roy Koushik MSc. Ph.D." userId="31b2d8c8-dea2-4ea3-813b-dde72ac1f786" providerId="ADAL" clId="{18D7F2FF-A1B5-4259-A2DD-84A0EEE846F1}" dt="2023-09-22T12:20:53.810" v="12234" actId="478"/>
          <ac:spMkLst>
            <pc:docMk/>
            <pc:sldMk cId="1465266802" sldId="425"/>
            <ac:spMk id="32" creationId="{45DC96C3-C2AD-65D7-9757-BA2A21DF17D8}"/>
          </ac:spMkLst>
        </pc:spChg>
        <pc:picChg chg="mod">
          <ac:chgData name="Roy Koushik MSc. Ph.D." userId="31b2d8c8-dea2-4ea3-813b-dde72ac1f786" providerId="ADAL" clId="{18D7F2FF-A1B5-4259-A2DD-84A0EEE846F1}" dt="2023-09-22T12:24:11.764" v="12362" actId="1076"/>
          <ac:picMkLst>
            <pc:docMk/>
            <pc:sldMk cId="1465266802" sldId="425"/>
            <ac:picMk id="6146" creationId="{CC883BD2-53AD-B7A5-AC93-0CE45B977A03}"/>
          </ac:picMkLst>
        </pc:picChg>
        <pc:cxnChg chg="mod">
          <ac:chgData name="Roy Koushik MSc. Ph.D." userId="31b2d8c8-dea2-4ea3-813b-dde72ac1f786" providerId="ADAL" clId="{18D7F2FF-A1B5-4259-A2DD-84A0EEE846F1}" dt="2023-09-22T12:24:02" v="12358" actId="14100"/>
          <ac:cxnSpMkLst>
            <pc:docMk/>
            <pc:sldMk cId="1465266802" sldId="425"/>
            <ac:cxnSpMk id="17" creationId="{1FA0EBE1-4E41-A0C1-974A-58672395375A}"/>
          </ac:cxnSpMkLst>
        </pc:cxnChg>
        <pc:cxnChg chg="mod">
          <ac:chgData name="Roy Koushik MSc. Ph.D." userId="31b2d8c8-dea2-4ea3-813b-dde72ac1f786" providerId="ADAL" clId="{18D7F2FF-A1B5-4259-A2DD-84A0EEE846F1}" dt="2023-09-22T12:31:10.412" v="12516" actId="14100"/>
          <ac:cxnSpMkLst>
            <pc:docMk/>
            <pc:sldMk cId="1465266802" sldId="425"/>
            <ac:cxnSpMk id="19" creationId="{A06CDF7F-7966-3D53-839D-8B4D16E29049}"/>
          </ac:cxnSpMkLst>
        </pc:cxnChg>
        <pc:cxnChg chg="mod">
          <ac:chgData name="Roy Koushik MSc. Ph.D." userId="31b2d8c8-dea2-4ea3-813b-dde72ac1f786" providerId="ADAL" clId="{18D7F2FF-A1B5-4259-A2DD-84A0EEE846F1}" dt="2023-09-22T12:31:07.225" v="12515" actId="14100"/>
          <ac:cxnSpMkLst>
            <pc:docMk/>
            <pc:sldMk cId="1465266802" sldId="425"/>
            <ac:cxnSpMk id="22" creationId="{54450F07-DC79-B834-2C2A-912AC654BBE2}"/>
          </ac:cxnSpMkLst>
        </pc:cxnChg>
        <pc:cxnChg chg="mod">
          <ac:chgData name="Roy Koushik MSc. Ph.D." userId="31b2d8c8-dea2-4ea3-813b-dde72ac1f786" providerId="ADAL" clId="{18D7F2FF-A1B5-4259-A2DD-84A0EEE846F1}" dt="2023-09-22T12:25:05.191" v="12404" actId="14100"/>
          <ac:cxnSpMkLst>
            <pc:docMk/>
            <pc:sldMk cId="1465266802" sldId="425"/>
            <ac:cxnSpMk id="26" creationId="{C7D78CE2-1AE1-18D3-A126-1ABDCB63371A}"/>
          </ac:cxnSpMkLst>
        </pc:cxnChg>
      </pc:sldChg>
      <pc:sldChg chg="delSp modSp add del mod">
        <pc:chgData name="Roy Koushik MSc. Ph.D." userId="31b2d8c8-dea2-4ea3-813b-dde72ac1f786" providerId="ADAL" clId="{18D7F2FF-A1B5-4259-A2DD-84A0EEE846F1}" dt="2023-09-15T14:08:16.967" v="8092" actId="47"/>
        <pc:sldMkLst>
          <pc:docMk/>
          <pc:sldMk cId="1865365019" sldId="454"/>
        </pc:sldMkLst>
        <pc:picChg chg="del mod">
          <ac:chgData name="Roy Koushik MSc. Ph.D." userId="31b2d8c8-dea2-4ea3-813b-dde72ac1f786" providerId="ADAL" clId="{18D7F2FF-A1B5-4259-A2DD-84A0EEE846F1}" dt="2023-09-15T14:04:10.418" v="8024" actId="478"/>
          <ac:picMkLst>
            <pc:docMk/>
            <pc:sldMk cId="1865365019" sldId="454"/>
            <ac:picMk id="3" creationId="{4C4E7626-25C8-26F2-B809-129A05EE3B6F}"/>
          </ac:picMkLst>
        </pc:picChg>
        <pc:picChg chg="mod">
          <ac:chgData name="Roy Koushik MSc. Ph.D." userId="31b2d8c8-dea2-4ea3-813b-dde72ac1f786" providerId="ADAL" clId="{18D7F2FF-A1B5-4259-A2DD-84A0EEE846F1}" dt="2023-09-15T14:04:27.658" v="8031" actId="1076"/>
          <ac:picMkLst>
            <pc:docMk/>
            <pc:sldMk cId="1865365019" sldId="454"/>
            <ac:picMk id="7" creationId="{CEB0F266-FEAB-5042-ED2A-94D6F0FA4E9C}"/>
          </ac:picMkLst>
        </pc:picChg>
        <pc:picChg chg="del">
          <ac:chgData name="Roy Koushik MSc. Ph.D." userId="31b2d8c8-dea2-4ea3-813b-dde72ac1f786" providerId="ADAL" clId="{18D7F2FF-A1B5-4259-A2DD-84A0EEE846F1}" dt="2023-09-15T14:04:21.222" v="8028" actId="478"/>
          <ac:picMkLst>
            <pc:docMk/>
            <pc:sldMk cId="1865365019" sldId="454"/>
            <ac:picMk id="9" creationId="{4F5BCC8D-1821-B786-7FDB-83589416EC11}"/>
          </ac:picMkLst>
        </pc:picChg>
        <pc:picChg chg="mod">
          <ac:chgData name="Roy Koushik MSc. Ph.D." userId="31b2d8c8-dea2-4ea3-813b-dde72ac1f786" providerId="ADAL" clId="{18D7F2FF-A1B5-4259-A2DD-84A0EEE846F1}" dt="2023-09-15T14:04:32.803" v="8033" actId="14100"/>
          <ac:picMkLst>
            <pc:docMk/>
            <pc:sldMk cId="1865365019" sldId="454"/>
            <ac:picMk id="14" creationId="{2DC73E42-7739-DC0A-5DA8-AD0336C1BBA0}"/>
          </ac:picMkLst>
        </pc:picChg>
        <pc:picChg chg="del">
          <ac:chgData name="Roy Koushik MSc. Ph.D." userId="31b2d8c8-dea2-4ea3-813b-dde72ac1f786" providerId="ADAL" clId="{18D7F2FF-A1B5-4259-A2DD-84A0EEE846F1}" dt="2023-09-15T14:04:22.044" v="8029" actId="478"/>
          <ac:picMkLst>
            <pc:docMk/>
            <pc:sldMk cId="1865365019" sldId="454"/>
            <ac:picMk id="15" creationId="{5840C03B-2C6E-629E-2DF6-A0CDD431FC5A}"/>
          </ac:picMkLst>
        </pc:picChg>
        <pc:picChg chg="del">
          <ac:chgData name="Roy Koushik MSc. Ph.D." userId="31b2d8c8-dea2-4ea3-813b-dde72ac1f786" providerId="ADAL" clId="{18D7F2FF-A1B5-4259-A2DD-84A0EEE846F1}" dt="2023-09-15T14:04:24.524" v="8030" actId="478"/>
          <ac:picMkLst>
            <pc:docMk/>
            <pc:sldMk cId="1865365019" sldId="454"/>
            <ac:picMk id="17" creationId="{E5E6686A-442A-E82B-0B0F-0E50FF12AD04}"/>
          </ac:picMkLst>
        </pc:picChg>
        <pc:picChg chg="del">
          <ac:chgData name="Roy Koushik MSc. Ph.D." userId="31b2d8c8-dea2-4ea3-813b-dde72ac1f786" providerId="ADAL" clId="{18D7F2FF-A1B5-4259-A2DD-84A0EEE846F1}" dt="2023-09-15T14:04:19.627" v="8027" actId="478"/>
          <ac:picMkLst>
            <pc:docMk/>
            <pc:sldMk cId="1865365019" sldId="454"/>
            <ac:picMk id="19" creationId="{8D2A651F-45C8-E356-B800-ED788EF4E5F0}"/>
          </ac:picMkLst>
        </pc:picChg>
        <pc:picChg chg="mod">
          <ac:chgData name="Roy Koushik MSc. Ph.D." userId="31b2d8c8-dea2-4ea3-813b-dde72ac1f786" providerId="ADAL" clId="{18D7F2FF-A1B5-4259-A2DD-84A0EEE846F1}" dt="2023-09-15T14:04:13.309" v="8025" actId="1076"/>
          <ac:picMkLst>
            <pc:docMk/>
            <pc:sldMk cId="1865365019" sldId="454"/>
            <ac:picMk id="33794" creationId="{66B8ED6E-690E-9A51-075A-604FBF251A03}"/>
          </ac:picMkLst>
        </pc:picChg>
        <pc:picChg chg="del">
          <ac:chgData name="Roy Koushik MSc. Ph.D." userId="31b2d8c8-dea2-4ea3-813b-dde72ac1f786" providerId="ADAL" clId="{18D7F2FF-A1B5-4259-A2DD-84A0EEE846F1}" dt="2023-09-15T14:04:18.266" v="8026" actId="478"/>
          <ac:picMkLst>
            <pc:docMk/>
            <pc:sldMk cId="1865365019" sldId="454"/>
            <ac:picMk id="33796" creationId="{6EBEE704-2724-2CF6-00E8-0ABDD9F3A7B0}"/>
          </ac:picMkLst>
        </pc:picChg>
      </pc:sldChg>
    </pc:docChg>
  </pc:docChgLst>
  <pc:docChgLst>
    <pc:chgData name="Roy Koushik MSc. Ph.D." userId="31b2d8c8-dea2-4ea3-813b-dde72ac1f786" providerId="ADAL" clId="{4D562156-0601-40C6-AB92-02687940312E}"/>
    <pc:docChg chg="undo redo custSel addSld delSld modSld sldOrd">
      <pc:chgData name="Roy Koushik MSc. Ph.D." userId="31b2d8c8-dea2-4ea3-813b-dde72ac1f786" providerId="ADAL" clId="{4D562156-0601-40C6-AB92-02687940312E}" dt="2024-10-22T08:46:09.168" v="4569" actId="20577"/>
      <pc:docMkLst>
        <pc:docMk/>
      </pc:docMkLst>
      <pc:sldChg chg="modSp mod ord">
        <pc:chgData name="Roy Koushik MSc. Ph.D." userId="31b2d8c8-dea2-4ea3-813b-dde72ac1f786" providerId="ADAL" clId="{4D562156-0601-40C6-AB92-02687940312E}" dt="2024-10-22T08:17:12.159" v="3473" actId="20577"/>
        <pc:sldMkLst>
          <pc:docMk/>
          <pc:sldMk cId="238821959" sldId="360"/>
        </pc:sldMkLst>
        <pc:spChg chg="mod">
          <ac:chgData name="Roy Koushik MSc. Ph.D." userId="31b2d8c8-dea2-4ea3-813b-dde72ac1f786" providerId="ADAL" clId="{4D562156-0601-40C6-AB92-02687940312E}" dt="2024-10-22T08:17:12.159" v="3473" actId="20577"/>
          <ac:spMkLst>
            <pc:docMk/>
            <pc:sldMk cId="238821959" sldId="360"/>
            <ac:spMk id="14" creationId="{E93C1877-4085-43E1-BDD3-A09D5A88016D}"/>
          </ac:spMkLst>
        </pc:spChg>
      </pc:sldChg>
      <pc:sldChg chg="modSp mod">
        <pc:chgData name="Roy Koushik MSc. Ph.D." userId="31b2d8c8-dea2-4ea3-813b-dde72ac1f786" providerId="ADAL" clId="{4D562156-0601-40C6-AB92-02687940312E}" dt="2024-10-22T08:28:12.563" v="3960" actId="207"/>
        <pc:sldMkLst>
          <pc:docMk/>
          <pc:sldMk cId="419138198" sldId="407"/>
        </pc:sldMkLst>
        <pc:spChg chg="mod">
          <ac:chgData name="Roy Koushik MSc. Ph.D." userId="31b2d8c8-dea2-4ea3-813b-dde72ac1f786" providerId="ADAL" clId="{4D562156-0601-40C6-AB92-02687940312E}" dt="2024-10-22T08:28:12.563" v="3960" actId="207"/>
          <ac:spMkLst>
            <pc:docMk/>
            <pc:sldMk cId="419138198" sldId="407"/>
            <ac:spMk id="2" creationId="{47DFC508-E2C8-D972-6844-E0C66A59A347}"/>
          </ac:spMkLst>
        </pc:spChg>
      </pc:sldChg>
      <pc:sldChg chg="del">
        <pc:chgData name="Roy Koushik MSc. Ph.D." userId="31b2d8c8-dea2-4ea3-813b-dde72ac1f786" providerId="ADAL" clId="{4D562156-0601-40C6-AB92-02687940312E}" dt="2024-10-22T07:47:57.411" v="1685" actId="47"/>
        <pc:sldMkLst>
          <pc:docMk/>
          <pc:sldMk cId="1383808647" sldId="451"/>
        </pc:sldMkLst>
      </pc:sldChg>
      <pc:sldChg chg="modSp del mod ord">
        <pc:chgData name="Roy Koushik MSc. Ph.D." userId="31b2d8c8-dea2-4ea3-813b-dde72ac1f786" providerId="ADAL" clId="{4D562156-0601-40C6-AB92-02687940312E}" dt="2024-10-22T07:52:10.739" v="1899" actId="47"/>
        <pc:sldMkLst>
          <pc:docMk/>
          <pc:sldMk cId="1673772216" sldId="452"/>
        </pc:sldMkLst>
        <pc:spChg chg="mod">
          <ac:chgData name="Roy Koushik MSc. Ph.D." userId="31b2d8c8-dea2-4ea3-813b-dde72ac1f786" providerId="ADAL" clId="{4D562156-0601-40C6-AB92-02687940312E}" dt="2024-10-22T07:50:25.391" v="1792" actId="20577"/>
          <ac:spMkLst>
            <pc:docMk/>
            <pc:sldMk cId="1673772216" sldId="452"/>
            <ac:spMk id="2" creationId="{EEB0EEF5-ADCA-5DFF-C13C-C8E98FB034C3}"/>
          </ac:spMkLst>
        </pc:spChg>
      </pc:sldChg>
      <pc:sldChg chg="del">
        <pc:chgData name="Roy Koushik MSc. Ph.D." userId="31b2d8c8-dea2-4ea3-813b-dde72ac1f786" providerId="ADAL" clId="{4D562156-0601-40C6-AB92-02687940312E}" dt="2024-10-22T07:47:55.452" v="1684" actId="47"/>
        <pc:sldMkLst>
          <pc:docMk/>
          <pc:sldMk cId="2233717672" sldId="454"/>
        </pc:sldMkLst>
      </pc:sldChg>
      <pc:sldChg chg="ord">
        <pc:chgData name="Roy Koushik MSc. Ph.D." userId="31b2d8c8-dea2-4ea3-813b-dde72ac1f786" providerId="ADAL" clId="{4D562156-0601-40C6-AB92-02687940312E}" dt="2024-10-22T07:32:21.700" v="1544"/>
        <pc:sldMkLst>
          <pc:docMk/>
          <pc:sldMk cId="2051822059" sldId="462"/>
        </pc:sldMkLst>
      </pc:sldChg>
      <pc:sldChg chg="addSp delSp modSp mod ord">
        <pc:chgData name="Roy Koushik MSc. Ph.D." userId="31b2d8c8-dea2-4ea3-813b-dde72ac1f786" providerId="ADAL" clId="{4D562156-0601-40C6-AB92-02687940312E}" dt="2024-10-22T08:42:15.655" v="4510" actId="1076"/>
        <pc:sldMkLst>
          <pc:docMk/>
          <pc:sldMk cId="942272166" sldId="463"/>
        </pc:sldMkLst>
        <pc:spChg chg="del mod">
          <ac:chgData name="Roy Koushik MSc. Ph.D." userId="31b2d8c8-dea2-4ea3-813b-dde72ac1f786" providerId="ADAL" clId="{4D562156-0601-40C6-AB92-02687940312E}" dt="2024-10-22T08:05:28.921" v="2886" actId="478"/>
          <ac:spMkLst>
            <pc:docMk/>
            <pc:sldMk cId="942272166" sldId="463"/>
            <ac:spMk id="3" creationId="{ED3694C1-E281-FB57-9986-90AC58280487}"/>
          </ac:spMkLst>
        </pc:spChg>
        <pc:spChg chg="add mod">
          <ac:chgData name="Roy Koushik MSc. Ph.D." userId="31b2d8c8-dea2-4ea3-813b-dde72ac1f786" providerId="ADAL" clId="{4D562156-0601-40C6-AB92-02687940312E}" dt="2024-10-22T08:19:08.978" v="3614" actId="1076"/>
          <ac:spMkLst>
            <pc:docMk/>
            <pc:sldMk cId="942272166" sldId="463"/>
            <ac:spMk id="5" creationId="{0BA92C85-FC2B-7FF2-151A-3CD7E0F0F59A}"/>
          </ac:spMkLst>
        </pc:spChg>
        <pc:spChg chg="add mod">
          <ac:chgData name="Roy Koushik MSc. Ph.D." userId="31b2d8c8-dea2-4ea3-813b-dde72ac1f786" providerId="ADAL" clId="{4D562156-0601-40C6-AB92-02687940312E}" dt="2024-10-22T08:06:33.828" v="2897" actId="14100"/>
          <ac:spMkLst>
            <pc:docMk/>
            <pc:sldMk cId="942272166" sldId="463"/>
            <ac:spMk id="6" creationId="{4C6DEA36-A85E-8F79-B867-D7D806B811E0}"/>
          </ac:spMkLst>
        </pc:spChg>
        <pc:spChg chg="del">
          <ac:chgData name="Roy Koushik MSc. Ph.D." userId="31b2d8c8-dea2-4ea3-813b-dde72ac1f786" providerId="ADAL" clId="{4D562156-0601-40C6-AB92-02687940312E}" dt="2024-10-22T07:53:36.017" v="1902" actId="478"/>
          <ac:spMkLst>
            <pc:docMk/>
            <pc:sldMk cId="942272166" sldId="463"/>
            <ac:spMk id="7" creationId="{4CAE12F2-82BD-4061-5C62-16C8ED9E29AC}"/>
          </ac:spMkLst>
        </pc:spChg>
        <pc:spChg chg="add mod">
          <ac:chgData name="Roy Koushik MSc. Ph.D." userId="31b2d8c8-dea2-4ea3-813b-dde72ac1f786" providerId="ADAL" clId="{4D562156-0601-40C6-AB92-02687940312E}" dt="2024-10-22T08:06:55.027" v="2902" actId="14100"/>
          <ac:spMkLst>
            <pc:docMk/>
            <pc:sldMk cId="942272166" sldId="463"/>
            <ac:spMk id="9" creationId="{89B456DA-B3FF-2D02-52CE-9FA7EF5759B4}"/>
          </ac:spMkLst>
        </pc:spChg>
        <pc:spChg chg="add mod">
          <ac:chgData name="Roy Koushik MSc. Ph.D." userId="31b2d8c8-dea2-4ea3-813b-dde72ac1f786" providerId="ADAL" clId="{4D562156-0601-40C6-AB92-02687940312E}" dt="2024-10-22T08:07:26.301" v="2909" actId="1036"/>
          <ac:spMkLst>
            <pc:docMk/>
            <pc:sldMk cId="942272166" sldId="463"/>
            <ac:spMk id="10" creationId="{BA5186FB-A299-3621-782C-DDB667F40111}"/>
          </ac:spMkLst>
        </pc:spChg>
        <pc:spChg chg="add mod">
          <ac:chgData name="Roy Koushik MSc. Ph.D." userId="31b2d8c8-dea2-4ea3-813b-dde72ac1f786" providerId="ADAL" clId="{4D562156-0601-40C6-AB92-02687940312E}" dt="2024-10-22T08:42:15.655" v="4510" actId="1076"/>
          <ac:spMkLst>
            <pc:docMk/>
            <pc:sldMk cId="942272166" sldId="463"/>
            <ac:spMk id="11" creationId="{041EDF33-711A-86DD-5E66-3DBA6E361A29}"/>
          </ac:spMkLst>
        </pc:spChg>
        <pc:picChg chg="add mod modCrop">
          <ac:chgData name="Roy Koushik MSc. Ph.D." userId="31b2d8c8-dea2-4ea3-813b-dde72ac1f786" providerId="ADAL" clId="{4D562156-0601-40C6-AB92-02687940312E}" dt="2024-10-22T08:19:09.892" v="3615" actId="14100"/>
          <ac:picMkLst>
            <pc:docMk/>
            <pc:sldMk cId="942272166" sldId="463"/>
            <ac:picMk id="4" creationId="{16E90D30-1DEB-4699-7F58-57A86C70A8AD}"/>
          </ac:picMkLst>
        </pc:picChg>
        <pc:picChg chg="del mod">
          <ac:chgData name="Roy Koushik MSc. Ph.D." userId="31b2d8c8-dea2-4ea3-813b-dde72ac1f786" providerId="ADAL" clId="{4D562156-0601-40C6-AB92-02687940312E}" dt="2024-10-22T08:05:25.314" v="2885" actId="478"/>
          <ac:picMkLst>
            <pc:docMk/>
            <pc:sldMk cId="942272166" sldId="463"/>
            <ac:picMk id="8" creationId="{83CE7107-39E2-0ADA-BAA3-92711165901C}"/>
          </ac:picMkLst>
        </pc:picChg>
      </pc:sldChg>
      <pc:sldChg chg="del">
        <pc:chgData name="Roy Koushik MSc. Ph.D." userId="31b2d8c8-dea2-4ea3-813b-dde72ac1f786" providerId="ADAL" clId="{4D562156-0601-40C6-AB92-02687940312E}" dt="2024-10-22T07:48:14.114" v="1689" actId="47"/>
        <pc:sldMkLst>
          <pc:docMk/>
          <pc:sldMk cId="2725028710" sldId="486"/>
        </pc:sldMkLst>
      </pc:sldChg>
      <pc:sldChg chg="del">
        <pc:chgData name="Roy Koushik MSc. Ph.D." userId="31b2d8c8-dea2-4ea3-813b-dde72ac1f786" providerId="ADAL" clId="{4D562156-0601-40C6-AB92-02687940312E}" dt="2024-10-22T07:48:20.991" v="1692" actId="47"/>
        <pc:sldMkLst>
          <pc:docMk/>
          <pc:sldMk cId="2572694178" sldId="488"/>
        </pc:sldMkLst>
      </pc:sldChg>
      <pc:sldChg chg="del">
        <pc:chgData name="Roy Koushik MSc. Ph.D." userId="31b2d8c8-dea2-4ea3-813b-dde72ac1f786" providerId="ADAL" clId="{4D562156-0601-40C6-AB92-02687940312E}" dt="2024-10-22T07:44:23.047" v="1678" actId="47"/>
        <pc:sldMkLst>
          <pc:docMk/>
          <pc:sldMk cId="1893585923" sldId="491"/>
        </pc:sldMkLst>
      </pc:sldChg>
      <pc:sldChg chg="delSp del mod ord">
        <pc:chgData name="Roy Koushik MSc. Ph.D." userId="31b2d8c8-dea2-4ea3-813b-dde72ac1f786" providerId="ADAL" clId="{4D562156-0601-40C6-AB92-02687940312E}" dt="2024-10-22T07:52:14.284" v="1901" actId="47"/>
        <pc:sldMkLst>
          <pc:docMk/>
          <pc:sldMk cId="2572845609" sldId="492"/>
        </pc:sldMkLst>
        <pc:spChg chg="del">
          <ac:chgData name="Roy Koushik MSc. Ph.D." userId="31b2d8c8-dea2-4ea3-813b-dde72ac1f786" providerId="ADAL" clId="{4D562156-0601-40C6-AB92-02687940312E}" dt="2024-10-22T07:51:50.326" v="1898" actId="478"/>
          <ac:spMkLst>
            <pc:docMk/>
            <pc:sldMk cId="2572845609" sldId="492"/>
            <ac:spMk id="11" creationId="{F0AB71A3-1B75-0865-D676-164C58F03057}"/>
          </ac:spMkLst>
        </pc:spChg>
      </pc:sldChg>
      <pc:sldChg chg="ord">
        <pc:chgData name="Roy Koushik MSc. Ph.D." userId="31b2d8c8-dea2-4ea3-813b-dde72ac1f786" providerId="ADAL" clId="{4D562156-0601-40C6-AB92-02687940312E}" dt="2024-10-22T07:28:44.911" v="1479"/>
        <pc:sldMkLst>
          <pc:docMk/>
          <pc:sldMk cId="2603638325" sldId="495"/>
        </pc:sldMkLst>
      </pc:sldChg>
      <pc:sldChg chg="modSp mod ord">
        <pc:chgData name="Roy Koushik MSc. Ph.D." userId="31b2d8c8-dea2-4ea3-813b-dde72ac1f786" providerId="ADAL" clId="{4D562156-0601-40C6-AB92-02687940312E}" dt="2024-10-22T07:30:03.339" v="1496" actId="113"/>
        <pc:sldMkLst>
          <pc:docMk/>
          <pc:sldMk cId="644219159" sldId="496"/>
        </pc:sldMkLst>
        <pc:spChg chg="mod">
          <ac:chgData name="Roy Koushik MSc. Ph.D." userId="31b2d8c8-dea2-4ea3-813b-dde72ac1f786" providerId="ADAL" clId="{4D562156-0601-40C6-AB92-02687940312E}" dt="2024-10-22T07:30:03.339" v="1496" actId="113"/>
          <ac:spMkLst>
            <pc:docMk/>
            <pc:sldMk cId="644219159" sldId="496"/>
            <ac:spMk id="2" creationId="{3E271FCB-68C4-C07A-93A8-ECC8894C8DDE}"/>
          </ac:spMkLst>
        </pc:spChg>
      </pc:sldChg>
      <pc:sldChg chg="del">
        <pc:chgData name="Roy Koushik MSc. Ph.D." userId="31b2d8c8-dea2-4ea3-813b-dde72ac1f786" providerId="ADAL" clId="{4D562156-0601-40C6-AB92-02687940312E}" dt="2024-10-22T07:09:46.031" v="858" actId="47"/>
        <pc:sldMkLst>
          <pc:docMk/>
          <pc:sldMk cId="1510636239" sldId="497"/>
        </pc:sldMkLst>
      </pc:sldChg>
      <pc:sldChg chg="addSp modSp mod ord">
        <pc:chgData name="Roy Koushik MSc. Ph.D." userId="31b2d8c8-dea2-4ea3-813b-dde72ac1f786" providerId="ADAL" clId="{4D562156-0601-40C6-AB92-02687940312E}" dt="2024-10-22T08:36:21.054" v="4254" actId="20577"/>
        <pc:sldMkLst>
          <pc:docMk/>
          <pc:sldMk cId="3262685883" sldId="498"/>
        </pc:sldMkLst>
        <pc:spChg chg="add mod">
          <ac:chgData name="Roy Koushik MSc. Ph.D." userId="31b2d8c8-dea2-4ea3-813b-dde72ac1f786" providerId="ADAL" clId="{4D562156-0601-40C6-AB92-02687940312E}" dt="2024-10-22T08:35:04.867" v="4228" actId="947"/>
          <ac:spMkLst>
            <pc:docMk/>
            <pc:sldMk cId="3262685883" sldId="498"/>
            <ac:spMk id="3" creationId="{8FA67AA3-FBBE-94E9-833F-FDC7A762FA50}"/>
          </ac:spMkLst>
        </pc:spChg>
        <pc:spChg chg="mod">
          <ac:chgData name="Roy Koushik MSc. Ph.D." userId="31b2d8c8-dea2-4ea3-813b-dde72ac1f786" providerId="ADAL" clId="{4D562156-0601-40C6-AB92-02687940312E}" dt="2024-10-22T08:36:21.054" v="4254" actId="20577"/>
          <ac:spMkLst>
            <pc:docMk/>
            <pc:sldMk cId="3262685883" sldId="498"/>
            <ac:spMk id="7" creationId="{88C655FC-0354-DB67-8B7A-FCCF547028AC}"/>
          </ac:spMkLst>
        </pc:spChg>
        <pc:spChg chg="mod">
          <ac:chgData name="Roy Koushik MSc. Ph.D." userId="31b2d8c8-dea2-4ea3-813b-dde72ac1f786" providerId="ADAL" clId="{4D562156-0601-40C6-AB92-02687940312E}" dt="2024-10-22T07:08:43.733" v="857" actId="14100"/>
          <ac:spMkLst>
            <pc:docMk/>
            <pc:sldMk cId="3262685883" sldId="498"/>
            <ac:spMk id="15" creationId="{1AEAC804-4983-51E2-4547-7A5D3FB7C903}"/>
          </ac:spMkLst>
        </pc:spChg>
        <pc:picChg chg="add mod">
          <ac:chgData name="Roy Koushik MSc. Ph.D." userId="31b2d8c8-dea2-4ea3-813b-dde72ac1f786" providerId="ADAL" clId="{4D562156-0601-40C6-AB92-02687940312E}" dt="2024-10-22T07:07:24.226" v="813" actId="1076"/>
          <ac:picMkLst>
            <pc:docMk/>
            <pc:sldMk cId="3262685883" sldId="498"/>
            <ac:picMk id="2" creationId="{C2D79372-6200-37E5-7740-439D52608239}"/>
          </ac:picMkLst>
        </pc:picChg>
      </pc:sldChg>
      <pc:sldChg chg="del">
        <pc:chgData name="Roy Koushik MSc. Ph.D." userId="31b2d8c8-dea2-4ea3-813b-dde72ac1f786" providerId="ADAL" clId="{4D562156-0601-40C6-AB92-02687940312E}" dt="2024-10-22T07:09:46.031" v="858" actId="47"/>
        <pc:sldMkLst>
          <pc:docMk/>
          <pc:sldMk cId="981709543" sldId="501"/>
        </pc:sldMkLst>
      </pc:sldChg>
      <pc:sldChg chg="delSp modSp mod ord">
        <pc:chgData name="Roy Koushik MSc. Ph.D." userId="31b2d8c8-dea2-4ea3-813b-dde72ac1f786" providerId="ADAL" clId="{4D562156-0601-40C6-AB92-02687940312E}" dt="2024-10-22T07:43:04.783" v="1669" actId="478"/>
        <pc:sldMkLst>
          <pc:docMk/>
          <pc:sldMk cId="3434837447" sldId="502"/>
        </pc:sldMkLst>
        <pc:spChg chg="mod">
          <ac:chgData name="Roy Koushik MSc. Ph.D." userId="31b2d8c8-dea2-4ea3-813b-dde72ac1f786" providerId="ADAL" clId="{4D562156-0601-40C6-AB92-02687940312E}" dt="2024-10-22T07:30:18.432" v="1506" actId="20577"/>
          <ac:spMkLst>
            <pc:docMk/>
            <pc:sldMk cId="3434837447" sldId="502"/>
            <ac:spMk id="2" creationId="{9F070027-CEAD-606B-DABE-914089996A7A}"/>
          </ac:spMkLst>
        </pc:spChg>
        <pc:spChg chg="del">
          <ac:chgData name="Roy Koushik MSc. Ph.D." userId="31b2d8c8-dea2-4ea3-813b-dde72ac1f786" providerId="ADAL" clId="{4D562156-0601-40C6-AB92-02687940312E}" dt="2024-10-22T07:43:04.783" v="1669" actId="478"/>
          <ac:spMkLst>
            <pc:docMk/>
            <pc:sldMk cId="3434837447" sldId="502"/>
            <ac:spMk id="51" creationId="{83C0E41F-12A8-7684-A4DE-409218C8BC95}"/>
          </ac:spMkLst>
        </pc:spChg>
      </pc:sldChg>
      <pc:sldChg chg="del">
        <pc:chgData name="Roy Koushik MSc. Ph.D." userId="31b2d8c8-dea2-4ea3-813b-dde72ac1f786" providerId="ADAL" clId="{4D562156-0601-40C6-AB92-02687940312E}" dt="2024-10-22T07:09:46.031" v="858" actId="47"/>
        <pc:sldMkLst>
          <pc:docMk/>
          <pc:sldMk cId="243424877" sldId="503"/>
        </pc:sldMkLst>
      </pc:sldChg>
      <pc:sldChg chg="del">
        <pc:chgData name="Roy Koushik MSc. Ph.D." userId="31b2d8c8-dea2-4ea3-813b-dde72ac1f786" providerId="ADAL" clId="{4D562156-0601-40C6-AB92-02687940312E}" dt="2024-10-22T07:09:46.031" v="858" actId="47"/>
        <pc:sldMkLst>
          <pc:docMk/>
          <pc:sldMk cId="1054451852" sldId="504"/>
        </pc:sldMkLst>
      </pc:sldChg>
      <pc:sldChg chg="del">
        <pc:chgData name="Roy Koushik MSc. Ph.D." userId="31b2d8c8-dea2-4ea3-813b-dde72ac1f786" providerId="ADAL" clId="{4D562156-0601-40C6-AB92-02687940312E}" dt="2024-10-22T07:09:46.031" v="858" actId="47"/>
        <pc:sldMkLst>
          <pc:docMk/>
          <pc:sldMk cId="2831820850" sldId="505"/>
        </pc:sldMkLst>
      </pc:sldChg>
      <pc:sldChg chg="delSp modSp del mod ord">
        <pc:chgData name="Roy Koushik MSc. Ph.D." userId="31b2d8c8-dea2-4ea3-813b-dde72ac1f786" providerId="ADAL" clId="{4D562156-0601-40C6-AB92-02687940312E}" dt="2024-10-22T07:52:12.181" v="1900" actId="47"/>
        <pc:sldMkLst>
          <pc:docMk/>
          <pc:sldMk cId="2936222694" sldId="508"/>
        </pc:sldMkLst>
        <pc:spChg chg="del">
          <ac:chgData name="Roy Koushik MSc. Ph.D." userId="31b2d8c8-dea2-4ea3-813b-dde72ac1f786" providerId="ADAL" clId="{4D562156-0601-40C6-AB92-02687940312E}" dt="2024-10-22T07:49:39.651" v="1758" actId="478"/>
          <ac:spMkLst>
            <pc:docMk/>
            <pc:sldMk cId="2936222694" sldId="508"/>
            <ac:spMk id="16" creationId="{9063D509-6D2F-F720-F378-80B64B784DBD}"/>
          </ac:spMkLst>
        </pc:spChg>
        <pc:spChg chg="mod">
          <ac:chgData name="Roy Koushik MSc. Ph.D." userId="31b2d8c8-dea2-4ea3-813b-dde72ac1f786" providerId="ADAL" clId="{4D562156-0601-40C6-AB92-02687940312E}" dt="2024-10-22T07:51:25.215" v="1895" actId="20577"/>
          <ac:spMkLst>
            <pc:docMk/>
            <pc:sldMk cId="2936222694" sldId="508"/>
            <ac:spMk id="17" creationId="{92C7B288-CCE2-BFE5-C86D-249EE326831E}"/>
          </ac:spMkLst>
        </pc:spChg>
        <pc:spChg chg="del">
          <ac:chgData name="Roy Koushik MSc. Ph.D." userId="31b2d8c8-dea2-4ea3-813b-dde72ac1f786" providerId="ADAL" clId="{4D562156-0601-40C6-AB92-02687940312E}" dt="2024-10-22T07:50:09.553" v="1788" actId="478"/>
          <ac:spMkLst>
            <pc:docMk/>
            <pc:sldMk cId="2936222694" sldId="508"/>
            <ac:spMk id="26" creationId="{0085BD7A-3489-BCB6-0425-8EF5E5003EA1}"/>
          </ac:spMkLst>
        </pc:spChg>
        <pc:spChg chg="del topLvl">
          <ac:chgData name="Roy Koushik MSc. Ph.D." userId="31b2d8c8-dea2-4ea3-813b-dde72ac1f786" providerId="ADAL" clId="{4D562156-0601-40C6-AB92-02687940312E}" dt="2024-10-22T07:49:35.440" v="1757" actId="478"/>
          <ac:spMkLst>
            <pc:docMk/>
            <pc:sldMk cId="2936222694" sldId="508"/>
            <ac:spMk id="32" creationId="{A86F13BB-DB0D-DCF2-6B98-2D8355E02938}"/>
          </ac:spMkLst>
        </pc:spChg>
        <pc:grpChg chg="del">
          <ac:chgData name="Roy Koushik MSc. Ph.D." userId="31b2d8c8-dea2-4ea3-813b-dde72ac1f786" providerId="ADAL" clId="{4D562156-0601-40C6-AB92-02687940312E}" dt="2024-10-22T07:49:35.440" v="1757" actId="478"/>
          <ac:grpSpMkLst>
            <pc:docMk/>
            <pc:sldMk cId="2936222694" sldId="508"/>
            <ac:grpSpMk id="33" creationId="{5092C277-F9C5-01D5-3168-5275322B7C96}"/>
          </ac:grpSpMkLst>
        </pc:grpChg>
        <pc:picChg chg="topLvl">
          <ac:chgData name="Roy Koushik MSc. Ph.D." userId="31b2d8c8-dea2-4ea3-813b-dde72ac1f786" providerId="ADAL" clId="{4D562156-0601-40C6-AB92-02687940312E}" dt="2024-10-22T07:49:35.440" v="1757" actId="478"/>
          <ac:picMkLst>
            <pc:docMk/>
            <pc:sldMk cId="2936222694" sldId="508"/>
            <ac:picMk id="29" creationId="{0AE441E6-1CDF-495E-2DA6-5CEF9D096DB0}"/>
          </ac:picMkLst>
        </pc:picChg>
      </pc:sldChg>
      <pc:sldChg chg="del">
        <pc:chgData name="Roy Koushik MSc. Ph.D." userId="31b2d8c8-dea2-4ea3-813b-dde72ac1f786" providerId="ADAL" clId="{4D562156-0601-40C6-AB92-02687940312E}" dt="2024-10-22T07:44:25.376" v="1679" actId="47"/>
        <pc:sldMkLst>
          <pc:docMk/>
          <pc:sldMk cId="1062337272" sldId="509"/>
        </pc:sldMkLst>
      </pc:sldChg>
      <pc:sldChg chg="del">
        <pc:chgData name="Roy Koushik MSc. Ph.D." userId="31b2d8c8-dea2-4ea3-813b-dde72ac1f786" providerId="ADAL" clId="{4D562156-0601-40C6-AB92-02687940312E}" dt="2024-10-22T07:48:08.763" v="1688" actId="47"/>
        <pc:sldMkLst>
          <pc:docMk/>
          <pc:sldMk cId="2485551837" sldId="510"/>
        </pc:sldMkLst>
      </pc:sldChg>
      <pc:sldChg chg="del">
        <pc:chgData name="Roy Koushik MSc. Ph.D." userId="31b2d8c8-dea2-4ea3-813b-dde72ac1f786" providerId="ADAL" clId="{4D562156-0601-40C6-AB92-02687940312E}" dt="2024-10-22T07:48:05.359" v="1686" actId="47"/>
        <pc:sldMkLst>
          <pc:docMk/>
          <pc:sldMk cId="514973457" sldId="511"/>
        </pc:sldMkLst>
      </pc:sldChg>
      <pc:sldChg chg="del">
        <pc:chgData name="Roy Koushik MSc. Ph.D." userId="31b2d8c8-dea2-4ea3-813b-dde72ac1f786" providerId="ADAL" clId="{4D562156-0601-40C6-AB92-02687940312E}" dt="2024-10-22T07:48:14.773" v="1690" actId="47"/>
        <pc:sldMkLst>
          <pc:docMk/>
          <pc:sldMk cId="2658048081" sldId="512"/>
        </pc:sldMkLst>
      </pc:sldChg>
      <pc:sldChg chg="del">
        <pc:chgData name="Roy Koushik MSc. Ph.D." userId="31b2d8c8-dea2-4ea3-813b-dde72ac1f786" providerId="ADAL" clId="{4D562156-0601-40C6-AB92-02687940312E}" dt="2024-10-22T07:48:15.496" v="1691" actId="47"/>
        <pc:sldMkLst>
          <pc:docMk/>
          <pc:sldMk cId="3970828131" sldId="513"/>
        </pc:sldMkLst>
      </pc:sldChg>
      <pc:sldChg chg="add del">
        <pc:chgData name="Roy Koushik MSc. Ph.D." userId="31b2d8c8-dea2-4ea3-813b-dde72ac1f786" providerId="ADAL" clId="{4D562156-0601-40C6-AB92-02687940312E}" dt="2024-10-22T07:46:14.141" v="1683"/>
        <pc:sldMkLst>
          <pc:docMk/>
          <pc:sldMk cId="2502883123" sldId="514"/>
        </pc:sldMkLst>
      </pc:sldChg>
      <pc:sldChg chg="del">
        <pc:chgData name="Roy Koushik MSc. Ph.D." userId="31b2d8c8-dea2-4ea3-813b-dde72ac1f786" providerId="ADAL" clId="{4D562156-0601-40C6-AB92-02687940312E}" dt="2024-10-22T07:48:07.396" v="1687" actId="47"/>
        <pc:sldMkLst>
          <pc:docMk/>
          <pc:sldMk cId="1738838080" sldId="515"/>
        </pc:sldMkLst>
      </pc:sldChg>
      <pc:sldChg chg="delSp del mod">
        <pc:chgData name="Roy Koushik MSc. Ph.D." userId="31b2d8c8-dea2-4ea3-813b-dde72ac1f786" providerId="ADAL" clId="{4D562156-0601-40C6-AB92-02687940312E}" dt="2024-10-22T08:19:48.475" v="3637" actId="47"/>
        <pc:sldMkLst>
          <pc:docMk/>
          <pc:sldMk cId="2731125520" sldId="516"/>
        </pc:sldMkLst>
        <pc:picChg chg="del">
          <ac:chgData name="Roy Koushik MSc. Ph.D." userId="31b2d8c8-dea2-4ea3-813b-dde72ac1f786" providerId="ADAL" clId="{4D562156-0601-40C6-AB92-02687940312E}" dt="2024-10-22T08:11:16.078" v="3217" actId="478"/>
          <ac:picMkLst>
            <pc:docMk/>
            <pc:sldMk cId="2731125520" sldId="516"/>
            <ac:picMk id="5" creationId="{8D045E57-C262-DAF4-9537-77431CC0B3EC}"/>
          </ac:picMkLst>
        </pc:picChg>
      </pc:sldChg>
      <pc:sldChg chg="addSp delSp modSp mod ord">
        <pc:chgData name="Roy Koushik MSc. Ph.D." userId="31b2d8c8-dea2-4ea3-813b-dde72ac1f786" providerId="ADAL" clId="{4D562156-0601-40C6-AB92-02687940312E}" dt="2024-10-22T08:39:32.264" v="4330" actId="207"/>
        <pc:sldMkLst>
          <pc:docMk/>
          <pc:sldMk cId="1208456891" sldId="517"/>
        </pc:sldMkLst>
        <pc:spChg chg="add del mod">
          <ac:chgData name="Roy Koushik MSc. Ph.D." userId="31b2d8c8-dea2-4ea3-813b-dde72ac1f786" providerId="ADAL" clId="{4D562156-0601-40C6-AB92-02687940312E}" dt="2024-10-22T06:28:27.752" v="102" actId="478"/>
          <ac:spMkLst>
            <pc:docMk/>
            <pc:sldMk cId="1208456891" sldId="517"/>
            <ac:spMk id="3" creationId="{8088C83E-AC14-49A5-8281-100406891839}"/>
          </ac:spMkLst>
        </pc:spChg>
        <pc:spChg chg="mod">
          <ac:chgData name="Roy Koushik MSc. Ph.D." userId="31b2d8c8-dea2-4ea3-813b-dde72ac1f786" providerId="ADAL" clId="{4D562156-0601-40C6-AB92-02687940312E}" dt="2024-10-22T08:39:32.264" v="4330" actId="207"/>
          <ac:spMkLst>
            <pc:docMk/>
            <pc:sldMk cId="1208456891" sldId="517"/>
            <ac:spMk id="6" creationId="{CD3367FC-1C33-6133-BB07-1ECE3E1A4F1B}"/>
          </ac:spMkLst>
        </pc:spChg>
        <pc:picChg chg="add mod">
          <ac:chgData name="Roy Koushik MSc. Ph.D." userId="31b2d8c8-dea2-4ea3-813b-dde72ac1f786" providerId="ADAL" clId="{4D562156-0601-40C6-AB92-02687940312E}" dt="2024-10-22T06:30:25.243" v="155" actId="14100"/>
          <ac:picMkLst>
            <pc:docMk/>
            <pc:sldMk cId="1208456891" sldId="517"/>
            <ac:picMk id="2" creationId="{5796DBEA-7ADE-7DA3-F983-6BE84B26673E}"/>
          </ac:picMkLst>
        </pc:picChg>
        <pc:picChg chg="mod">
          <ac:chgData name="Roy Koushik MSc. Ph.D." userId="31b2d8c8-dea2-4ea3-813b-dde72ac1f786" providerId="ADAL" clId="{4D562156-0601-40C6-AB92-02687940312E}" dt="2024-10-22T06:29:33.868" v="141" actId="1076"/>
          <ac:picMkLst>
            <pc:docMk/>
            <pc:sldMk cId="1208456891" sldId="517"/>
            <ac:picMk id="5" creationId="{6B9606C4-6FB8-A953-F859-1869A25F1D98}"/>
          </ac:picMkLst>
        </pc:picChg>
      </pc:sldChg>
      <pc:sldChg chg="del">
        <pc:chgData name="Roy Koushik MSc. Ph.D." userId="31b2d8c8-dea2-4ea3-813b-dde72ac1f786" providerId="ADAL" clId="{4D562156-0601-40C6-AB92-02687940312E}" dt="2024-10-22T07:48:25.927" v="1693" actId="47"/>
        <pc:sldMkLst>
          <pc:docMk/>
          <pc:sldMk cId="3776337393" sldId="518"/>
        </pc:sldMkLst>
      </pc:sldChg>
      <pc:sldChg chg="addSp delSp modSp add mod ord">
        <pc:chgData name="Roy Koushik MSc. Ph.D." userId="31b2d8c8-dea2-4ea3-813b-dde72ac1f786" providerId="ADAL" clId="{4D562156-0601-40C6-AB92-02687940312E}" dt="2024-10-22T08:24:37.369" v="3756" actId="20577"/>
        <pc:sldMkLst>
          <pc:docMk/>
          <pc:sldMk cId="2493492372" sldId="519"/>
        </pc:sldMkLst>
        <pc:spChg chg="add mod">
          <ac:chgData name="Roy Koushik MSc. Ph.D." userId="31b2d8c8-dea2-4ea3-813b-dde72ac1f786" providerId="ADAL" clId="{4D562156-0601-40C6-AB92-02687940312E}" dt="2024-10-22T08:24:37.369" v="3756" actId="20577"/>
          <ac:spMkLst>
            <pc:docMk/>
            <pc:sldMk cId="2493492372" sldId="519"/>
            <ac:spMk id="7" creationId="{E9989F1C-4C26-246D-E5DD-6589F43E4D8D}"/>
          </ac:spMkLst>
        </pc:spChg>
        <pc:picChg chg="del">
          <ac:chgData name="Roy Koushik MSc. Ph.D." userId="31b2d8c8-dea2-4ea3-813b-dde72ac1f786" providerId="ADAL" clId="{4D562156-0601-40C6-AB92-02687940312E}" dt="2024-10-22T06:31:31.619" v="170" actId="478"/>
          <ac:picMkLst>
            <pc:docMk/>
            <pc:sldMk cId="2493492372" sldId="519"/>
            <ac:picMk id="2" creationId="{9CD9985F-AA89-F5CD-0A2B-E6DCDA9ECB69}"/>
          </ac:picMkLst>
        </pc:picChg>
        <pc:picChg chg="add mod">
          <ac:chgData name="Roy Koushik MSc. Ph.D." userId="31b2d8c8-dea2-4ea3-813b-dde72ac1f786" providerId="ADAL" clId="{4D562156-0601-40C6-AB92-02687940312E}" dt="2024-10-22T06:37:32.446" v="368" actId="1076"/>
          <ac:picMkLst>
            <pc:docMk/>
            <pc:sldMk cId="2493492372" sldId="519"/>
            <ac:picMk id="3" creationId="{53988765-3978-3029-03E1-BA55DD58E918}"/>
          </ac:picMkLst>
        </pc:picChg>
        <pc:picChg chg="del">
          <ac:chgData name="Roy Koushik MSc. Ph.D." userId="31b2d8c8-dea2-4ea3-813b-dde72ac1f786" providerId="ADAL" clId="{4D562156-0601-40C6-AB92-02687940312E}" dt="2024-10-22T06:31:25.656" v="168" actId="478"/>
          <ac:picMkLst>
            <pc:docMk/>
            <pc:sldMk cId="2493492372" sldId="519"/>
            <ac:picMk id="4" creationId="{0DBD58F5-3DD2-D52E-66F5-0AAF777A5BC7}"/>
          </ac:picMkLst>
        </pc:picChg>
        <pc:picChg chg="del">
          <ac:chgData name="Roy Koushik MSc. Ph.D." userId="31b2d8c8-dea2-4ea3-813b-dde72ac1f786" providerId="ADAL" clId="{4D562156-0601-40C6-AB92-02687940312E}" dt="2024-10-22T06:31:28.778" v="169" actId="478"/>
          <ac:picMkLst>
            <pc:docMk/>
            <pc:sldMk cId="2493492372" sldId="519"/>
            <ac:picMk id="5" creationId="{F5FCFE0B-A6B6-1102-D1D8-EE50C0B8C5C5}"/>
          </ac:picMkLst>
        </pc:picChg>
      </pc:sldChg>
      <pc:sldChg chg="addSp delSp modSp new mod">
        <pc:chgData name="Roy Koushik MSc. Ph.D." userId="31b2d8c8-dea2-4ea3-813b-dde72ac1f786" providerId="ADAL" clId="{4D562156-0601-40C6-AB92-02687940312E}" dt="2024-10-22T08:24:02.131" v="3748" actId="14100"/>
        <pc:sldMkLst>
          <pc:docMk/>
          <pc:sldMk cId="2882399299" sldId="520"/>
        </pc:sldMkLst>
        <pc:spChg chg="del">
          <ac:chgData name="Roy Koushik MSc. Ph.D." userId="31b2d8c8-dea2-4ea3-813b-dde72ac1f786" providerId="ADAL" clId="{4D562156-0601-40C6-AB92-02687940312E}" dt="2024-10-22T06:41:31.129" v="567" actId="478"/>
          <ac:spMkLst>
            <pc:docMk/>
            <pc:sldMk cId="2882399299" sldId="520"/>
            <ac:spMk id="2" creationId="{D3AEF9B3-2473-A56B-7E37-05758AB6F2B8}"/>
          </ac:spMkLst>
        </pc:spChg>
        <pc:spChg chg="del">
          <ac:chgData name="Roy Koushik MSc. Ph.D." userId="31b2d8c8-dea2-4ea3-813b-dde72ac1f786" providerId="ADAL" clId="{4D562156-0601-40C6-AB92-02687940312E}" dt="2024-10-22T06:45:23.556" v="568" actId="478"/>
          <ac:spMkLst>
            <pc:docMk/>
            <pc:sldMk cId="2882399299" sldId="520"/>
            <ac:spMk id="3" creationId="{2F4ED1E9-5AB7-8A4A-4EB6-C5D07ADD3717}"/>
          </ac:spMkLst>
        </pc:spChg>
        <pc:spChg chg="add mod">
          <ac:chgData name="Roy Koushik MSc. Ph.D." userId="31b2d8c8-dea2-4ea3-813b-dde72ac1f786" providerId="ADAL" clId="{4D562156-0601-40C6-AB92-02687940312E}" dt="2024-10-22T08:22:36.999" v="3736" actId="20577"/>
          <ac:spMkLst>
            <pc:docMk/>
            <pc:sldMk cId="2882399299" sldId="520"/>
            <ac:spMk id="5" creationId="{C03F5CE5-2882-2A7C-AF22-33B18C46AF5C}"/>
          </ac:spMkLst>
        </pc:spChg>
        <pc:spChg chg="add mod">
          <ac:chgData name="Roy Koushik MSc. Ph.D." userId="31b2d8c8-dea2-4ea3-813b-dde72ac1f786" providerId="ADAL" clId="{4D562156-0601-40C6-AB92-02687940312E}" dt="2024-10-22T08:24:02.131" v="3748" actId="14100"/>
          <ac:spMkLst>
            <pc:docMk/>
            <pc:sldMk cId="2882399299" sldId="520"/>
            <ac:spMk id="7" creationId="{BC5DDA08-2D72-46FC-1BDA-E5DB5F918E82}"/>
          </ac:spMkLst>
        </pc:spChg>
        <pc:picChg chg="add mod modCrop">
          <ac:chgData name="Roy Koushik MSc. Ph.D." userId="31b2d8c8-dea2-4ea3-813b-dde72ac1f786" providerId="ADAL" clId="{4D562156-0601-40C6-AB92-02687940312E}" dt="2024-10-22T07:01:55.936" v="798" actId="1076"/>
          <ac:picMkLst>
            <pc:docMk/>
            <pc:sldMk cId="2882399299" sldId="520"/>
            <ac:picMk id="4" creationId="{8DD9E70D-C47C-24BD-B0AA-7E3E938EB0E7}"/>
          </ac:picMkLst>
        </pc:picChg>
      </pc:sldChg>
      <pc:sldChg chg="add del">
        <pc:chgData name="Roy Koushik MSc. Ph.D." userId="31b2d8c8-dea2-4ea3-813b-dde72ac1f786" providerId="ADAL" clId="{4D562156-0601-40C6-AB92-02687940312E}" dt="2024-10-22T07:14:03.160" v="980" actId="47"/>
        <pc:sldMkLst>
          <pc:docMk/>
          <pc:sldMk cId="589580210" sldId="521"/>
        </pc:sldMkLst>
      </pc:sldChg>
      <pc:sldChg chg="delSp new del mod">
        <pc:chgData name="Roy Koushik MSc. Ph.D." userId="31b2d8c8-dea2-4ea3-813b-dde72ac1f786" providerId="ADAL" clId="{4D562156-0601-40C6-AB92-02687940312E}" dt="2024-10-22T07:14:29.826" v="984" actId="47"/>
        <pc:sldMkLst>
          <pc:docMk/>
          <pc:sldMk cId="2449358226" sldId="521"/>
        </pc:sldMkLst>
        <pc:spChg chg="del">
          <ac:chgData name="Roy Koushik MSc. Ph.D." userId="31b2d8c8-dea2-4ea3-813b-dde72ac1f786" providerId="ADAL" clId="{4D562156-0601-40C6-AB92-02687940312E}" dt="2024-10-22T07:14:10.595" v="982" actId="478"/>
          <ac:spMkLst>
            <pc:docMk/>
            <pc:sldMk cId="2449358226" sldId="521"/>
            <ac:spMk id="3" creationId="{DE676BD3-089F-8C25-AF6C-23D99B716B7B}"/>
          </ac:spMkLst>
        </pc:spChg>
      </pc:sldChg>
      <pc:sldChg chg="addSp delSp modSp add mod ord">
        <pc:chgData name="Roy Koushik MSc. Ph.D." userId="31b2d8c8-dea2-4ea3-813b-dde72ac1f786" providerId="ADAL" clId="{4D562156-0601-40C6-AB92-02687940312E}" dt="2024-10-22T07:43:42.495" v="1677" actId="14100"/>
        <pc:sldMkLst>
          <pc:docMk/>
          <pc:sldMk cId="3828684446" sldId="522"/>
        </pc:sldMkLst>
        <pc:spChg chg="mod">
          <ac:chgData name="Roy Koushik MSc. Ph.D." userId="31b2d8c8-dea2-4ea3-813b-dde72ac1f786" providerId="ADAL" clId="{4D562156-0601-40C6-AB92-02687940312E}" dt="2024-10-22T07:34:14.406" v="1595" actId="20577"/>
          <ac:spMkLst>
            <pc:docMk/>
            <pc:sldMk cId="3828684446" sldId="522"/>
            <ac:spMk id="2" creationId="{79F3DCFA-51F0-28E0-9AF3-2F65964B160E}"/>
          </ac:spMkLst>
        </pc:spChg>
        <pc:spChg chg="add del mod">
          <ac:chgData name="Roy Koushik MSc. Ph.D." userId="31b2d8c8-dea2-4ea3-813b-dde72ac1f786" providerId="ADAL" clId="{4D562156-0601-40C6-AB92-02687940312E}" dt="2024-10-22T07:41:04.610" v="1654" actId="478"/>
          <ac:spMkLst>
            <pc:docMk/>
            <pc:sldMk cId="3828684446" sldId="522"/>
            <ac:spMk id="19" creationId="{18E9D38C-5333-0F51-9BE9-730273BA7336}"/>
          </ac:spMkLst>
        </pc:spChg>
        <pc:grpChg chg="add mod">
          <ac:chgData name="Roy Koushik MSc. Ph.D." userId="31b2d8c8-dea2-4ea3-813b-dde72ac1f786" providerId="ADAL" clId="{4D562156-0601-40C6-AB92-02687940312E}" dt="2024-10-22T07:34:56.325" v="1599"/>
          <ac:grpSpMkLst>
            <pc:docMk/>
            <pc:sldMk cId="3828684446" sldId="522"/>
            <ac:grpSpMk id="7" creationId="{558C6B71-F3B6-DEB4-00F0-352AD868EC7D}"/>
          </ac:grpSpMkLst>
        </pc:grpChg>
        <pc:grpChg chg="add del mod">
          <ac:chgData name="Roy Koushik MSc. Ph.D." userId="31b2d8c8-dea2-4ea3-813b-dde72ac1f786" providerId="ADAL" clId="{4D562156-0601-40C6-AB92-02687940312E}" dt="2024-10-22T07:42:09.878" v="1666" actId="478"/>
          <ac:grpSpMkLst>
            <pc:docMk/>
            <pc:sldMk cId="3828684446" sldId="522"/>
            <ac:grpSpMk id="20" creationId="{8BC916AF-6E84-998E-16B6-A74CF2DBBE10}"/>
          </ac:grpSpMkLst>
        </pc:grpChg>
        <pc:picChg chg="add mod">
          <ac:chgData name="Roy Koushik MSc. Ph.D." userId="31b2d8c8-dea2-4ea3-813b-dde72ac1f786" providerId="ADAL" clId="{4D562156-0601-40C6-AB92-02687940312E}" dt="2024-10-22T07:41:32.267" v="1659" actId="14100"/>
          <ac:picMkLst>
            <pc:docMk/>
            <pc:sldMk cId="3828684446" sldId="522"/>
            <ac:picMk id="3" creationId="{C56BBC96-901A-CE10-A776-7E52FE76AB0B}"/>
          </ac:picMkLst>
        </pc:picChg>
        <pc:picChg chg="del">
          <ac:chgData name="Roy Koushik MSc. Ph.D." userId="31b2d8c8-dea2-4ea3-813b-dde72ac1f786" providerId="ADAL" clId="{4D562156-0601-40C6-AB92-02687940312E}" dt="2024-10-22T07:20:25.793" v="1349" actId="478"/>
          <ac:picMkLst>
            <pc:docMk/>
            <pc:sldMk cId="3828684446" sldId="522"/>
            <ac:picMk id="6" creationId="{DC0DB4C4-ED35-EDEB-CAE0-364F1E533F7E}"/>
          </ac:picMkLst>
        </pc:picChg>
        <pc:picChg chg="mod">
          <ac:chgData name="Roy Koushik MSc. Ph.D." userId="31b2d8c8-dea2-4ea3-813b-dde72ac1f786" providerId="ADAL" clId="{4D562156-0601-40C6-AB92-02687940312E}" dt="2024-10-22T07:34:56.325" v="1599"/>
          <ac:picMkLst>
            <pc:docMk/>
            <pc:sldMk cId="3828684446" sldId="522"/>
            <ac:picMk id="8" creationId="{B161855B-2A75-16EC-EDD5-3C0DC76F2371}"/>
          </ac:picMkLst>
        </pc:picChg>
        <pc:picChg chg="mod">
          <ac:chgData name="Roy Koushik MSc. Ph.D." userId="31b2d8c8-dea2-4ea3-813b-dde72ac1f786" providerId="ADAL" clId="{4D562156-0601-40C6-AB92-02687940312E}" dt="2024-10-22T07:34:56.325" v="1599"/>
          <ac:picMkLst>
            <pc:docMk/>
            <pc:sldMk cId="3828684446" sldId="522"/>
            <ac:picMk id="9" creationId="{E5269888-7374-FB49-53F5-46CFB4E86B96}"/>
          </ac:picMkLst>
        </pc:picChg>
        <pc:picChg chg="mod">
          <ac:chgData name="Roy Koushik MSc. Ph.D." userId="31b2d8c8-dea2-4ea3-813b-dde72ac1f786" providerId="ADAL" clId="{4D562156-0601-40C6-AB92-02687940312E}" dt="2024-10-22T07:34:56.325" v="1599"/>
          <ac:picMkLst>
            <pc:docMk/>
            <pc:sldMk cId="3828684446" sldId="522"/>
            <ac:picMk id="12" creationId="{21FF2D83-14CE-B00B-528C-D3B32AE56BE5}"/>
          </ac:picMkLst>
        </pc:picChg>
        <pc:picChg chg="add mod">
          <ac:chgData name="Roy Koushik MSc. Ph.D." userId="31b2d8c8-dea2-4ea3-813b-dde72ac1f786" providerId="ADAL" clId="{4D562156-0601-40C6-AB92-02687940312E}" dt="2024-10-22T07:41:47.566" v="1662" actId="14100"/>
          <ac:picMkLst>
            <pc:docMk/>
            <pc:sldMk cId="3828684446" sldId="522"/>
            <ac:picMk id="13" creationId="{775A2FF3-D903-7DD1-202B-3034188F7611}"/>
          </ac:picMkLst>
        </pc:picChg>
        <pc:picChg chg="mod">
          <ac:chgData name="Roy Koushik MSc. Ph.D." userId="31b2d8c8-dea2-4ea3-813b-dde72ac1f786" providerId="ADAL" clId="{4D562156-0601-40C6-AB92-02687940312E}" dt="2024-10-22T07:41:05.779" v="1655"/>
          <ac:picMkLst>
            <pc:docMk/>
            <pc:sldMk cId="3828684446" sldId="522"/>
            <ac:picMk id="21" creationId="{6A23F108-C9EC-526F-4903-13BCF03DF95E}"/>
          </ac:picMkLst>
        </pc:picChg>
        <pc:picChg chg="mod">
          <ac:chgData name="Roy Koushik MSc. Ph.D." userId="31b2d8c8-dea2-4ea3-813b-dde72ac1f786" providerId="ADAL" clId="{4D562156-0601-40C6-AB92-02687940312E}" dt="2024-10-22T07:41:05.779" v="1655"/>
          <ac:picMkLst>
            <pc:docMk/>
            <pc:sldMk cId="3828684446" sldId="522"/>
            <ac:picMk id="22" creationId="{DF635F7D-2D59-E61D-FBD2-20CD3F6F6EC7}"/>
          </ac:picMkLst>
        </pc:picChg>
        <pc:picChg chg="mod">
          <ac:chgData name="Roy Koushik MSc. Ph.D." userId="31b2d8c8-dea2-4ea3-813b-dde72ac1f786" providerId="ADAL" clId="{4D562156-0601-40C6-AB92-02687940312E}" dt="2024-10-22T07:41:05.779" v="1655"/>
          <ac:picMkLst>
            <pc:docMk/>
            <pc:sldMk cId="3828684446" sldId="522"/>
            <ac:picMk id="23" creationId="{821C7ED7-17F5-632E-5DBD-8CBAA868EDF8}"/>
          </ac:picMkLst>
        </pc:picChg>
        <pc:picChg chg="add mod">
          <ac:chgData name="Roy Koushik MSc. Ph.D." userId="31b2d8c8-dea2-4ea3-813b-dde72ac1f786" providerId="ADAL" clId="{4D562156-0601-40C6-AB92-02687940312E}" dt="2024-10-22T07:42:28.855" v="1668" actId="1076"/>
          <ac:picMkLst>
            <pc:docMk/>
            <pc:sldMk cId="3828684446" sldId="522"/>
            <ac:picMk id="24" creationId="{A65663BC-8686-9F65-0757-D10DD0ACBD06}"/>
          </ac:picMkLst>
        </pc:picChg>
        <pc:cxnChg chg="add mod">
          <ac:chgData name="Roy Koushik MSc. Ph.D." userId="31b2d8c8-dea2-4ea3-813b-dde72ac1f786" providerId="ADAL" clId="{4D562156-0601-40C6-AB92-02687940312E}" dt="2024-10-22T07:41:35.533" v="1660" actId="1076"/>
          <ac:cxnSpMkLst>
            <pc:docMk/>
            <pc:sldMk cId="3828684446" sldId="522"/>
            <ac:cxnSpMk id="4" creationId="{95A5B0E3-5FDC-C61C-F9FF-CEB9557DBD92}"/>
          </ac:cxnSpMkLst>
        </pc:cxnChg>
        <pc:cxnChg chg="del">
          <ac:chgData name="Roy Koushik MSc. Ph.D." userId="31b2d8c8-dea2-4ea3-813b-dde72ac1f786" providerId="ADAL" clId="{4D562156-0601-40C6-AB92-02687940312E}" dt="2024-10-22T07:20:48.817" v="1385" actId="478"/>
          <ac:cxnSpMkLst>
            <pc:docMk/>
            <pc:sldMk cId="3828684446" sldId="522"/>
            <ac:cxnSpMk id="10" creationId="{508236AA-0491-74EC-AE77-34187AC33D7A}"/>
          </ac:cxnSpMkLst>
        </pc:cxnChg>
        <pc:cxnChg chg="del">
          <ac:chgData name="Roy Koushik MSc. Ph.D." userId="31b2d8c8-dea2-4ea3-813b-dde72ac1f786" providerId="ADAL" clId="{4D562156-0601-40C6-AB92-02687940312E}" dt="2024-10-22T07:20:53.985" v="1387" actId="478"/>
          <ac:cxnSpMkLst>
            <pc:docMk/>
            <pc:sldMk cId="3828684446" sldId="522"/>
            <ac:cxnSpMk id="11" creationId="{9F2279C8-A77B-7DC0-EBF1-3EDD05246457}"/>
          </ac:cxnSpMkLst>
        </pc:cxnChg>
        <pc:cxnChg chg="del">
          <ac:chgData name="Roy Koushik MSc. Ph.D." userId="31b2d8c8-dea2-4ea3-813b-dde72ac1f786" providerId="ADAL" clId="{4D562156-0601-40C6-AB92-02687940312E}" dt="2024-10-22T07:20:51.618" v="1386" actId="478"/>
          <ac:cxnSpMkLst>
            <pc:docMk/>
            <pc:sldMk cId="3828684446" sldId="522"/>
            <ac:cxnSpMk id="14" creationId="{5B70A0AE-12CA-3849-FE10-F9B711325805}"/>
          </ac:cxnSpMkLst>
        </pc:cxnChg>
        <pc:cxnChg chg="add mod">
          <ac:chgData name="Roy Koushik MSc. Ph.D." userId="31b2d8c8-dea2-4ea3-813b-dde72ac1f786" providerId="ADAL" clId="{4D562156-0601-40C6-AB92-02687940312E}" dt="2024-10-22T07:43:42.495" v="1677" actId="14100"/>
          <ac:cxnSpMkLst>
            <pc:docMk/>
            <pc:sldMk cId="3828684446" sldId="522"/>
            <ac:cxnSpMk id="15" creationId="{BA4D243F-B869-F959-4ACC-56F9E2E7DAF4}"/>
          </ac:cxnSpMkLst>
        </pc:cxnChg>
        <pc:cxnChg chg="del">
          <ac:chgData name="Roy Koushik MSc. Ph.D." userId="31b2d8c8-dea2-4ea3-813b-dde72ac1f786" providerId="ADAL" clId="{4D562156-0601-40C6-AB92-02687940312E}" dt="2024-10-22T07:20:55.106" v="1388" actId="478"/>
          <ac:cxnSpMkLst>
            <pc:docMk/>
            <pc:sldMk cId="3828684446" sldId="522"/>
            <ac:cxnSpMk id="17" creationId="{6A201790-6686-5E16-1603-A3A3F7EF4CDF}"/>
          </ac:cxnSpMkLst>
        </pc:cxnChg>
        <pc:cxnChg chg="add mod">
          <ac:chgData name="Roy Koushik MSc. Ph.D." userId="31b2d8c8-dea2-4ea3-813b-dde72ac1f786" providerId="ADAL" clId="{4D562156-0601-40C6-AB92-02687940312E}" dt="2024-10-22T07:43:38.323" v="1676" actId="14100"/>
          <ac:cxnSpMkLst>
            <pc:docMk/>
            <pc:sldMk cId="3828684446" sldId="522"/>
            <ac:cxnSpMk id="25" creationId="{AFB43549-A973-8FB1-94C7-91D23BDE5CED}"/>
          </ac:cxnSpMkLst>
        </pc:cxnChg>
      </pc:sldChg>
      <pc:sldChg chg="modSp add del mod">
        <pc:chgData name="Roy Koushik MSc. Ph.D." userId="31b2d8c8-dea2-4ea3-813b-dde72ac1f786" providerId="ADAL" clId="{4D562156-0601-40C6-AB92-02687940312E}" dt="2024-10-22T07:26:08.277" v="1438" actId="20577"/>
        <pc:sldMkLst>
          <pc:docMk/>
          <pc:sldMk cId="1743301704" sldId="529"/>
        </pc:sldMkLst>
        <pc:spChg chg="mod">
          <ac:chgData name="Roy Koushik MSc. Ph.D." userId="31b2d8c8-dea2-4ea3-813b-dde72ac1f786" providerId="ADAL" clId="{4D562156-0601-40C6-AB92-02687940312E}" dt="2024-10-22T07:22:56.802" v="1403" actId="20577"/>
          <ac:spMkLst>
            <pc:docMk/>
            <pc:sldMk cId="1743301704" sldId="529"/>
            <ac:spMk id="2" creationId="{40AF7184-45B0-916F-6BCD-A60E4D19058C}"/>
          </ac:spMkLst>
        </pc:spChg>
        <pc:spChg chg="mod">
          <ac:chgData name="Roy Koushik MSc. Ph.D." userId="31b2d8c8-dea2-4ea3-813b-dde72ac1f786" providerId="ADAL" clId="{4D562156-0601-40C6-AB92-02687940312E}" dt="2024-10-22T07:26:08.277" v="1438" actId="20577"/>
          <ac:spMkLst>
            <pc:docMk/>
            <pc:sldMk cId="1743301704" sldId="529"/>
            <ac:spMk id="6" creationId="{0006C321-BED8-D192-8E45-5E5337B66186}"/>
          </ac:spMkLst>
        </pc:spChg>
      </pc:sldChg>
      <pc:sldChg chg="add del ord">
        <pc:chgData name="Roy Koushik MSc. Ph.D." userId="31b2d8c8-dea2-4ea3-813b-dde72ac1f786" providerId="ADAL" clId="{4D562156-0601-40C6-AB92-02687940312E}" dt="2024-10-22T07:28:48.326" v="1480" actId="47"/>
        <pc:sldMkLst>
          <pc:docMk/>
          <pc:sldMk cId="1683964633" sldId="530"/>
        </pc:sldMkLst>
      </pc:sldChg>
      <pc:sldChg chg="addSp delSp add del setBg delDesignElem">
        <pc:chgData name="Roy Koushik MSc. Ph.D." userId="31b2d8c8-dea2-4ea3-813b-dde72ac1f786" providerId="ADAL" clId="{4D562156-0601-40C6-AB92-02687940312E}" dt="2024-10-22T07:46:14.141" v="1683"/>
        <pc:sldMkLst>
          <pc:docMk/>
          <pc:sldMk cId="4022583353" sldId="530"/>
        </pc:sldMkLst>
        <pc:spChg chg="add del">
          <ac:chgData name="Roy Koushik MSc. Ph.D." userId="31b2d8c8-dea2-4ea3-813b-dde72ac1f786" providerId="ADAL" clId="{4D562156-0601-40C6-AB92-02687940312E}" dt="2024-10-22T07:46:14.141" v="1683"/>
          <ac:spMkLst>
            <pc:docMk/>
            <pc:sldMk cId="4022583353" sldId="530"/>
            <ac:spMk id="21" creationId="{5CB593EA-2F98-479F-B4C4-F366571FA64D}"/>
          </ac:spMkLst>
        </pc:spChg>
        <pc:spChg chg="add del">
          <ac:chgData name="Roy Koushik MSc. Ph.D." userId="31b2d8c8-dea2-4ea3-813b-dde72ac1f786" providerId="ADAL" clId="{4D562156-0601-40C6-AB92-02687940312E}" dt="2024-10-22T07:46:14.141" v="1683"/>
          <ac:spMkLst>
            <pc:docMk/>
            <pc:sldMk cId="4022583353" sldId="530"/>
            <ac:spMk id="23" creationId="{39BEB6D0-9E4E-4221-93D1-74ABECEE9EFC}"/>
          </ac:spMkLst>
        </pc:spChg>
      </pc:sldChg>
      <pc:sldChg chg="add del ord">
        <pc:chgData name="Roy Koushik MSc. Ph.D." userId="31b2d8c8-dea2-4ea3-813b-dde72ac1f786" providerId="ADAL" clId="{4D562156-0601-40C6-AB92-02687940312E}" dt="2024-10-22T07:28:52.186" v="1481" actId="47"/>
        <pc:sldMkLst>
          <pc:docMk/>
          <pc:sldMk cId="1477491593" sldId="531"/>
        </pc:sldMkLst>
      </pc:sldChg>
      <pc:sldChg chg="addSp delSp add del setBg delDesignElem">
        <pc:chgData name="Roy Koushik MSc. Ph.D." userId="31b2d8c8-dea2-4ea3-813b-dde72ac1f786" providerId="ADAL" clId="{4D562156-0601-40C6-AB92-02687940312E}" dt="2024-10-22T07:46:14.141" v="1683"/>
        <pc:sldMkLst>
          <pc:docMk/>
          <pc:sldMk cId="3113587124" sldId="531"/>
        </pc:sldMkLst>
        <pc:spChg chg="add del">
          <ac:chgData name="Roy Koushik MSc. Ph.D." userId="31b2d8c8-dea2-4ea3-813b-dde72ac1f786" providerId="ADAL" clId="{4D562156-0601-40C6-AB92-02687940312E}" dt="2024-10-22T07:46:14.141" v="1683"/>
          <ac:spMkLst>
            <pc:docMk/>
            <pc:sldMk cId="3113587124" sldId="531"/>
            <ac:spMk id="21" creationId="{5CB593EA-2F98-479F-B4C4-F366571FA64D}"/>
          </ac:spMkLst>
        </pc:spChg>
        <pc:spChg chg="add del">
          <ac:chgData name="Roy Koushik MSc. Ph.D." userId="31b2d8c8-dea2-4ea3-813b-dde72ac1f786" providerId="ADAL" clId="{4D562156-0601-40C6-AB92-02687940312E}" dt="2024-10-22T07:46:14.141" v="1683"/>
          <ac:spMkLst>
            <pc:docMk/>
            <pc:sldMk cId="3113587124" sldId="531"/>
            <ac:spMk id="23" creationId="{39BEB6D0-9E4E-4221-93D1-74ABECEE9EFC}"/>
          </ac:spMkLst>
        </pc:spChg>
      </pc:sldChg>
      <pc:sldChg chg="add del">
        <pc:chgData name="Roy Koushik MSc. Ph.D." userId="31b2d8c8-dea2-4ea3-813b-dde72ac1f786" providerId="ADAL" clId="{4D562156-0601-40C6-AB92-02687940312E}" dt="2024-10-22T07:46:14.141" v="1683"/>
        <pc:sldMkLst>
          <pc:docMk/>
          <pc:sldMk cId="3830921902" sldId="532"/>
        </pc:sldMkLst>
      </pc:sldChg>
      <pc:sldChg chg="add del">
        <pc:chgData name="Roy Koushik MSc. Ph.D." userId="31b2d8c8-dea2-4ea3-813b-dde72ac1f786" providerId="ADAL" clId="{4D562156-0601-40C6-AB92-02687940312E}" dt="2024-10-22T07:46:14.141" v="1683"/>
        <pc:sldMkLst>
          <pc:docMk/>
          <pc:sldMk cId="1896064812" sldId="533"/>
        </pc:sldMkLst>
      </pc:sldChg>
      <pc:sldChg chg="add del">
        <pc:chgData name="Roy Koushik MSc. Ph.D." userId="31b2d8c8-dea2-4ea3-813b-dde72ac1f786" providerId="ADAL" clId="{4D562156-0601-40C6-AB92-02687940312E}" dt="2024-10-22T07:46:14.141" v="1683"/>
        <pc:sldMkLst>
          <pc:docMk/>
          <pc:sldMk cId="3164334120" sldId="534"/>
        </pc:sldMkLst>
      </pc:sldChg>
      <pc:sldChg chg="add del">
        <pc:chgData name="Roy Koushik MSc. Ph.D." userId="31b2d8c8-dea2-4ea3-813b-dde72ac1f786" providerId="ADAL" clId="{4D562156-0601-40C6-AB92-02687940312E}" dt="2024-10-22T07:46:14.141" v="1683"/>
        <pc:sldMkLst>
          <pc:docMk/>
          <pc:sldMk cId="793364605" sldId="535"/>
        </pc:sldMkLst>
      </pc:sldChg>
      <pc:sldChg chg="addSp delSp modSp add mod">
        <pc:chgData name="Roy Koushik MSc. Ph.D." userId="31b2d8c8-dea2-4ea3-813b-dde72ac1f786" providerId="ADAL" clId="{4D562156-0601-40C6-AB92-02687940312E}" dt="2024-10-22T08:46:09.168" v="4569" actId="20577"/>
        <pc:sldMkLst>
          <pc:docMk/>
          <pc:sldMk cId="2588422930" sldId="536"/>
        </pc:sldMkLst>
        <pc:spChg chg="add mod">
          <ac:chgData name="Roy Koushik MSc. Ph.D." userId="31b2d8c8-dea2-4ea3-813b-dde72ac1f786" providerId="ADAL" clId="{4D562156-0601-40C6-AB92-02687940312E}" dt="2024-10-22T08:46:09.168" v="4569" actId="20577"/>
          <ac:spMkLst>
            <pc:docMk/>
            <pc:sldMk cId="2588422930" sldId="536"/>
            <ac:spMk id="2" creationId="{7C8CBE51-50C6-6D3B-38FA-D566F1CBDD6F}"/>
          </ac:spMkLst>
        </pc:spChg>
        <pc:spChg chg="mod">
          <ac:chgData name="Roy Koushik MSc. Ph.D." userId="31b2d8c8-dea2-4ea3-813b-dde72ac1f786" providerId="ADAL" clId="{4D562156-0601-40C6-AB92-02687940312E}" dt="2024-10-22T08:45:53.730" v="4565" actId="947"/>
          <ac:spMkLst>
            <pc:docMk/>
            <pc:sldMk cId="2588422930" sldId="536"/>
            <ac:spMk id="3" creationId="{70BD455E-9BF0-68D3-C3CD-3392569E39F2}"/>
          </ac:spMkLst>
        </pc:spChg>
        <pc:picChg chg="del">
          <ac:chgData name="Roy Koushik MSc. Ph.D." userId="31b2d8c8-dea2-4ea3-813b-dde72ac1f786" providerId="ADAL" clId="{4D562156-0601-40C6-AB92-02687940312E}" dt="2024-10-22T07:54:29.565" v="1914" actId="478"/>
          <ac:picMkLst>
            <pc:docMk/>
            <pc:sldMk cId="2588422930" sldId="536"/>
            <ac:picMk id="4" creationId="{E0B26826-C6A3-FFE8-2A1D-789B7B573FF6}"/>
          </ac:picMkLst>
        </pc:picChg>
        <pc:picChg chg="mod">
          <ac:chgData name="Roy Koushik MSc. Ph.D." userId="31b2d8c8-dea2-4ea3-813b-dde72ac1f786" providerId="ADAL" clId="{4D562156-0601-40C6-AB92-02687940312E}" dt="2024-10-22T08:03:19" v="2723" actId="14100"/>
          <ac:picMkLst>
            <pc:docMk/>
            <pc:sldMk cId="2588422930" sldId="536"/>
            <ac:picMk id="8" creationId="{AEECEF81-72DC-9633-4927-32C59E3BB9D8}"/>
          </ac:picMkLst>
        </pc:picChg>
      </pc:sldChg>
      <pc:sldChg chg="addSp delSp modSp new mod ord">
        <pc:chgData name="Roy Koushik MSc. Ph.D." userId="31b2d8c8-dea2-4ea3-813b-dde72ac1f786" providerId="ADAL" clId="{4D562156-0601-40C6-AB92-02687940312E}" dt="2024-10-22T08:32:39.868" v="4191" actId="20577"/>
        <pc:sldMkLst>
          <pc:docMk/>
          <pc:sldMk cId="1177323470" sldId="537"/>
        </pc:sldMkLst>
        <pc:spChg chg="del">
          <ac:chgData name="Roy Koushik MSc. Ph.D." userId="31b2d8c8-dea2-4ea3-813b-dde72ac1f786" providerId="ADAL" clId="{4D562156-0601-40C6-AB92-02687940312E}" dt="2024-10-22T08:12:26.648" v="3220" actId="478"/>
          <ac:spMkLst>
            <pc:docMk/>
            <pc:sldMk cId="1177323470" sldId="537"/>
            <ac:spMk id="2" creationId="{31010F4C-2FAE-8617-BF13-69293A72D835}"/>
          </ac:spMkLst>
        </pc:spChg>
        <pc:spChg chg="del">
          <ac:chgData name="Roy Koushik MSc. Ph.D." userId="31b2d8c8-dea2-4ea3-813b-dde72ac1f786" providerId="ADAL" clId="{4D562156-0601-40C6-AB92-02687940312E}" dt="2024-10-22T08:12:24.834" v="3219" actId="478"/>
          <ac:spMkLst>
            <pc:docMk/>
            <pc:sldMk cId="1177323470" sldId="537"/>
            <ac:spMk id="3" creationId="{0957D5A2-8FA0-5CBF-B82D-F173593A4836}"/>
          </ac:spMkLst>
        </pc:spChg>
        <pc:spChg chg="add mod">
          <ac:chgData name="Roy Koushik MSc. Ph.D." userId="31b2d8c8-dea2-4ea3-813b-dde72ac1f786" providerId="ADAL" clId="{4D562156-0601-40C6-AB92-02687940312E}" dt="2024-10-22T08:32:39.868" v="4191" actId="20577"/>
          <ac:spMkLst>
            <pc:docMk/>
            <pc:sldMk cId="1177323470" sldId="537"/>
            <ac:spMk id="5" creationId="{78C0897B-6D75-9544-89EA-E1CCD16BA58A}"/>
          </ac:spMkLst>
        </pc:spChg>
        <pc:spChg chg="add mod">
          <ac:chgData name="Roy Koushik MSc. Ph.D." userId="31b2d8c8-dea2-4ea3-813b-dde72ac1f786" providerId="ADAL" clId="{4D562156-0601-40C6-AB92-02687940312E}" dt="2024-10-22T08:15:58.692" v="3458" actId="207"/>
          <ac:spMkLst>
            <pc:docMk/>
            <pc:sldMk cId="1177323470" sldId="537"/>
            <ac:spMk id="9" creationId="{590298FF-1B09-1E40-0894-0DD05E54E07D}"/>
          </ac:spMkLst>
        </pc:spChg>
        <pc:graphicFrameChg chg="add mod modGraphic">
          <ac:chgData name="Roy Koushik MSc. Ph.D." userId="31b2d8c8-dea2-4ea3-813b-dde72ac1f786" providerId="ADAL" clId="{4D562156-0601-40C6-AB92-02687940312E}" dt="2024-10-22T08:29:50.872" v="3967" actId="14734"/>
          <ac:graphicFrameMkLst>
            <pc:docMk/>
            <pc:sldMk cId="1177323470" sldId="537"/>
            <ac:graphicFrameMk id="4" creationId="{8F16304B-5A7F-1B3E-DC8D-AA81C6FED41E}"/>
          </ac:graphicFrameMkLst>
        </pc:graphicFrameChg>
      </pc:sldChg>
    </pc:docChg>
  </pc:docChgLst>
  <pc:docChgLst>
    <pc:chgData name="Roy Koushik MSc. Ph.D." userId="31b2d8c8-dea2-4ea3-813b-dde72ac1f786" providerId="ADAL" clId="{5DE8E530-3295-4FEC-8581-41955BB3DF3F}"/>
    <pc:docChg chg="undo custSel addSld delSld modSld sldOrd delMainMaster modMainMaster">
      <pc:chgData name="Roy Koushik MSc. Ph.D." userId="31b2d8c8-dea2-4ea3-813b-dde72ac1f786" providerId="ADAL" clId="{5DE8E530-3295-4FEC-8581-41955BB3DF3F}" dt="2024-02-08T00:22:34.465" v="9981" actId="1076"/>
      <pc:docMkLst>
        <pc:docMk/>
      </pc:docMkLst>
      <pc:sldChg chg="modSp del mod">
        <pc:chgData name="Roy Koushik MSc. Ph.D." userId="31b2d8c8-dea2-4ea3-813b-dde72ac1f786" providerId="ADAL" clId="{5DE8E530-3295-4FEC-8581-41955BB3DF3F}" dt="2024-02-07T17:26:25.866" v="5770" actId="47"/>
        <pc:sldMkLst>
          <pc:docMk/>
          <pc:sldMk cId="2559804992" sldId="256"/>
        </pc:sldMkLst>
        <pc:spChg chg="mod">
          <ac:chgData name="Roy Koushik MSc. Ph.D." userId="31b2d8c8-dea2-4ea3-813b-dde72ac1f786" providerId="ADAL" clId="{5DE8E530-3295-4FEC-8581-41955BB3DF3F}" dt="2024-02-07T15:48:25.033" v="4451"/>
          <ac:spMkLst>
            <pc:docMk/>
            <pc:sldMk cId="2559804992" sldId="256"/>
            <ac:spMk id="2" creationId="{4C1AD33B-89C6-E3DC-5AFF-DCABE880EAAF}"/>
          </ac:spMkLst>
        </pc:spChg>
        <pc:spChg chg="mod">
          <ac:chgData name="Roy Koushik MSc. Ph.D." userId="31b2d8c8-dea2-4ea3-813b-dde72ac1f786" providerId="ADAL" clId="{5DE8E530-3295-4FEC-8581-41955BB3DF3F}" dt="2024-02-07T15:48:25.033" v="4451"/>
          <ac:spMkLst>
            <pc:docMk/>
            <pc:sldMk cId="2559804992" sldId="256"/>
            <ac:spMk id="3" creationId="{B1D0B0FB-CD22-C2CC-2A1C-1A356C022275}"/>
          </ac:spMkLst>
        </pc:spChg>
      </pc:sldChg>
      <pc:sldChg chg="del">
        <pc:chgData name="Roy Koushik MSc. Ph.D." userId="31b2d8c8-dea2-4ea3-813b-dde72ac1f786" providerId="ADAL" clId="{5DE8E530-3295-4FEC-8581-41955BB3DF3F}" dt="2024-02-07T10:41:27.992" v="1508" actId="47"/>
        <pc:sldMkLst>
          <pc:docMk/>
          <pc:sldMk cId="912993156" sldId="261"/>
        </pc:sldMkLst>
      </pc:sldChg>
      <pc:sldChg chg="delSp modSp mod">
        <pc:chgData name="Roy Koushik MSc. Ph.D." userId="31b2d8c8-dea2-4ea3-813b-dde72ac1f786" providerId="ADAL" clId="{5DE8E530-3295-4FEC-8581-41955BB3DF3F}" dt="2024-02-07T10:49:42.734" v="1900" actId="255"/>
        <pc:sldMkLst>
          <pc:docMk/>
          <pc:sldMk cId="238821959" sldId="360"/>
        </pc:sldMkLst>
        <pc:spChg chg="mod">
          <ac:chgData name="Roy Koushik MSc. Ph.D." userId="31b2d8c8-dea2-4ea3-813b-dde72ac1f786" providerId="ADAL" clId="{5DE8E530-3295-4FEC-8581-41955BB3DF3F}" dt="2024-02-07T08:31:33.773" v="190" actId="20577"/>
          <ac:spMkLst>
            <pc:docMk/>
            <pc:sldMk cId="238821959" sldId="360"/>
            <ac:spMk id="7" creationId="{84285246-1B48-4620-9539-90D26D1E27F6}"/>
          </ac:spMkLst>
        </pc:spChg>
        <pc:spChg chg="mod">
          <ac:chgData name="Roy Koushik MSc. Ph.D." userId="31b2d8c8-dea2-4ea3-813b-dde72ac1f786" providerId="ADAL" clId="{5DE8E530-3295-4FEC-8581-41955BB3DF3F}" dt="2024-02-07T10:49:42.734" v="1900" actId="255"/>
          <ac:spMkLst>
            <pc:docMk/>
            <pc:sldMk cId="238821959" sldId="360"/>
            <ac:spMk id="5123" creationId="{7528E82D-2CDD-4514-8A5A-0E100D180B86}"/>
          </ac:spMkLst>
        </pc:spChg>
        <pc:picChg chg="del">
          <ac:chgData name="Roy Koushik MSc. Ph.D." userId="31b2d8c8-dea2-4ea3-813b-dde72ac1f786" providerId="ADAL" clId="{5DE8E530-3295-4FEC-8581-41955BB3DF3F}" dt="2024-02-07T08:31:20.151" v="173" actId="478"/>
          <ac:picMkLst>
            <pc:docMk/>
            <pc:sldMk cId="238821959" sldId="360"/>
            <ac:picMk id="5122" creationId="{B78D1663-53EF-49CC-A102-E2DDE4DA9EAE}"/>
          </ac:picMkLst>
        </pc:picChg>
      </pc:sldChg>
      <pc:sldChg chg="delSp modSp add del mod modTransition">
        <pc:chgData name="Roy Koushik MSc. Ph.D." userId="31b2d8c8-dea2-4ea3-813b-dde72ac1f786" providerId="ADAL" clId="{5DE8E530-3295-4FEC-8581-41955BB3DF3F}" dt="2024-02-07T08:21:13.520" v="75" actId="47"/>
        <pc:sldMkLst>
          <pc:docMk/>
          <pc:sldMk cId="3236406785" sldId="371"/>
        </pc:sldMkLst>
        <pc:spChg chg="mod">
          <ac:chgData name="Roy Koushik MSc. Ph.D." userId="31b2d8c8-dea2-4ea3-813b-dde72ac1f786" providerId="ADAL" clId="{5DE8E530-3295-4FEC-8581-41955BB3DF3F}" dt="2024-02-07T08:15:42.752" v="74" actId="20577"/>
          <ac:spMkLst>
            <pc:docMk/>
            <pc:sldMk cId="3236406785" sldId="371"/>
            <ac:spMk id="21" creationId="{831C0597-DC4D-4892-892D-F69D166FDDEC}"/>
          </ac:spMkLst>
        </pc:spChg>
        <pc:spChg chg="del">
          <ac:chgData name="Roy Koushik MSc. Ph.D." userId="31b2d8c8-dea2-4ea3-813b-dde72ac1f786" providerId="ADAL" clId="{5DE8E530-3295-4FEC-8581-41955BB3DF3F}" dt="2024-02-07T08:14:44.249" v="72" actId="478"/>
          <ac:spMkLst>
            <pc:docMk/>
            <pc:sldMk cId="3236406785" sldId="371"/>
            <ac:spMk id="5123" creationId="{7528E82D-2CDD-4514-8A5A-0E100D180B86}"/>
          </ac:spMkLst>
        </pc:spChg>
        <pc:picChg chg="del">
          <ac:chgData name="Roy Koushik MSc. Ph.D." userId="31b2d8c8-dea2-4ea3-813b-dde72ac1f786" providerId="ADAL" clId="{5DE8E530-3295-4FEC-8581-41955BB3DF3F}" dt="2024-02-07T08:14:41.930" v="71" actId="478"/>
          <ac:picMkLst>
            <pc:docMk/>
            <pc:sldMk cId="3236406785" sldId="371"/>
            <ac:picMk id="5122" creationId="{B78D1663-53EF-49CC-A102-E2DDE4DA9EAE}"/>
          </ac:picMkLst>
        </pc:picChg>
      </pc:sldChg>
      <pc:sldChg chg="addSp delSp modSp mod">
        <pc:chgData name="Roy Koushik MSc. Ph.D." userId="31b2d8c8-dea2-4ea3-813b-dde72ac1f786" providerId="ADAL" clId="{5DE8E530-3295-4FEC-8581-41955BB3DF3F}" dt="2024-02-08T00:22:34.465" v="9981" actId="1076"/>
        <pc:sldMkLst>
          <pc:docMk/>
          <pc:sldMk cId="419138198" sldId="407"/>
        </pc:sldMkLst>
        <pc:spChg chg="mod">
          <ac:chgData name="Roy Koushik MSc. Ph.D." userId="31b2d8c8-dea2-4ea3-813b-dde72ac1f786" providerId="ADAL" clId="{5DE8E530-3295-4FEC-8581-41955BB3DF3F}" dt="2024-02-07T08:07:38.287" v="40" actId="14100"/>
          <ac:spMkLst>
            <pc:docMk/>
            <pc:sldMk cId="419138198" sldId="407"/>
            <ac:spMk id="2" creationId="{47DFC508-E2C8-D972-6844-E0C66A59A347}"/>
          </ac:spMkLst>
        </pc:spChg>
        <pc:spChg chg="del">
          <ac:chgData name="Roy Koushik MSc. Ph.D." userId="31b2d8c8-dea2-4ea3-813b-dde72ac1f786" providerId="ADAL" clId="{5DE8E530-3295-4FEC-8581-41955BB3DF3F}" dt="2024-02-07T08:07:41.271" v="41" actId="478"/>
          <ac:spMkLst>
            <pc:docMk/>
            <pc:sldMk cId="419138198" sldId="407"/>
            <ac:spMk id="5" creationId="{3EF33168-2480-E707-5949-9AC1F684F3FA}"/>
          </ac:spMkLst>
        </pc:spChg>
        <pc:spChg chg="mod">
          <ac:chgData name="Roy Koushik MSc. Ph.D." userId="31b2d8c8-dea2-4ea3-813b-dde72ac1f786" providerId="ADAL" clId="{5DE8E530-3295-4FEC-8581-41955BB3DF3F}" dt="2024-02-08T00:22:34.465" v="9981" actId="1076"/>
          <ac:spMkLst>
            <pc:docMk/>
            <pc:sldMk cId="419138198" sldId="407"/>
            <ac:spMk id="7" creationId="{EFAC16BE-D378-047D-F46C-F5D77C092D57}"/>
          </ac:spMkLst>
        </pc:spChg>
        <pc:picChg chg="add del mod">
          <ac:chgData name="Roy Koushik MSc. Ph.D." userId="31b2d8c8-dea2-4ea3-813b-dde72ac1f786" providerId="ADAL" clId="{5DE8E530-3295-4FEC-8581-41955BB3DF3F}" dt="2024-02-07T23:35:03.407" v="9313" actId="478"/>
          <ac:picMkLst>
            <pc:docMk/>
            <pc:sldMk cId="419138198" sldId="407"/>
            <ac:picMk id="3" creationId="{3326CA44-D844-8168-1EC0-70FAC32DC051}"/>
          </ac:picMkLst>
        </pc:picChg>
        <pc:picChg chg="del">
          <ac:chgData name="Roy Koushik MSc. Ph.D." userId="31b2d8c8-dea2-4ea3-813b-dde72ac1f786" providerId="ADAL" clId="{5DE8E530-3295-4FEC-8581-41955BB3DF3F}" dt="2024-02-07T23:34:56.009" v="9312" actId="478"/>
          <ac:picMkLst>
            <pc:docMk/>
            <pc:sldMk cId="419138198" sldId="407"/>
            <ac:picMk id="5" creationId="{239AC1B3-C008-E8B5-D325-C2189F1E7C93}"/>
          </ac:picMkLst>
        </pc:picChg>
      </pc:sldChg>
      <pc:sldChg chg="modSp add del mod">
        <pc:chgData name="Roy Koushik MSc. Ph.D." userId="31b2d8c8-dea2-4ea3-813b-dde72ac1f786" providerId="ADAL" clId="{5DE8E530-3295-4FEC-8581-41955BB3DF3F}" dt="2024-02-07T09:08:21.182" v="644" actId="47"/>
        <pc:sldMkLst>
          <pc:docMk/>
          <pc:sldMk cId="3620777950" sldId="408"/>
        </pc:sldMkLst>
        <pc:spChg chg="mod">
          <ac:chgData name="Roy Koushik MSc. Ph.D." userId="31b2d8c8-dea2-4ea3-813b-dde72ac1f786" providerId="ADAL" clId="{5DE8E530-3295-4FEC-8581-41955BB3DF3F}" dt="2024-02-07T08:48:04.681" v="348" actId="20577"/>
          <ac:spMkLst>
            <pc:docMk/>
            <pc:sldMk cId="3620777950" sldId="408"/>
            <ac:spMk id="4" creationId="{D03E9FFA-7E77-08F2-CA7D-B5F7B0D709AC}"/>
          </ac:spMkLst>
        </pc:spChg>
      </pc:sldChg>
      <pc:sldChg chg="addSp delSp modSp mod ord delDesignElem">
        <pc:chgData name="Roy Koushik MSc. Ph.D." userId="31b2d8c8-dea2-4ea3-813b-dde72ac1f786" providerId="ADAL" clId="{5DE8E530-3295-4FEC-8581-41955BB3DF3F}" dt="2024-02-07T15:53:54.059" v="4580" actId="20577"/>
        <pc:sldMkLst>
          <pc:docMk/>
          <pc:sldMk cId="1383808647" sldId="451"/>
        </pc:sldMkLst>
        <pc:spChg chg="mod">
          <ac:chgData name="Roy Koushik MSc. Ph.D." userId="31b2d8c8-dea2-4ea3-813b-dde72ac1f786" providerId="ADAL" clId="{5DE8E530-3295-4FEC-8581-41955BB3DF3F}" dt="2024-02-07T15:53:54.059" v="4580" actId="20577"/>
          <ac:spMkLst>
            <pc:docMk/>
            <pc:sldMk cId="1383808647" sldId="451"/>
            <ac:spMk id="2" creationId="{AB16D9BB-221F-FE4E-D284-773AEEBC99EC}"/>
          </ac:spMkLst>
        </pc:spChg>
        <pc:spChg chg="add del">
          <ac:chgData name="Roy Koushik MSc. Ph.D." userId="31b2d8c8-dea2-4ea3-813b-dde72ac1f786" providerId="ADAL" clId="{5DE8E530-3295-4FEC-8581-41955BB3DF3F}" dt="2024-02-07T15:48:25.835" v="4452"/>
          <ac:spMkLst>
            <pc:docMk/>
            <pc:sldMk cId="1383808647" sldId="451"/>
            <ac:spMk id="21" creationId="{5CB593EA-2F98-479F-B4C4-F366571FA64D}"/>
          </ac:spMkLst>
        </pc:spChg>
        <pc:spChg chg="add del">
          <ac:chgData name="Roy Koushik MSc. Ph.D." userId="31b2d8c8-dea2-4ea3-813b-dde72ac1f786" providerId="ADAL" clId="{5DE8E530-3295-4FEC-8581-41955BB3DF3F}" dt="2024-02-07T15:48:25.835" v="4452"/>
          <ac:spMkLst>
            <pc:docMk/>
            <pc:sldMk cId="1383808647" sldId="451"/>
            <ac:spMk id="23" creationId="{39BEB6D0-9E4E-4221-93D1-74ABECEE9EFC}"/>
          </ac:spMkLst>
        </pc:spChg>
        <pc:picChg chg="add mod">
          <ac:chgData name="Roy Koushik MSc. Ph.D." userId="31b2d8c8-dea2-4ea3-813b-dde72ac1f786" providerId="ADAL" clId="{5DE8E530-3295-4FEC-8581-41955BB3DF3F}" dt="2024-02-07T15:38:29.252" v="4197" actId="1076"/>
          <ac:picMkLst>
            <pc:docMk/>
            <pc:sldMk cId="1383808647" sldId="451"/>
            <ac:picMk id="3" creationId="{B76665BA-7551-CA5E-EB61-D18677516274}"/>
          </ac:picMkLst>
        </pc:picChg>
        <pc:picChg chg="del">
          <ac:chgData name="Roy Koushik MSc. Ph.D." userId="31b2d8c8-dea2-4ea3-813b-dde72ac1f786" providerId="ADAL" clId="{5DE8E530-3295-4FEC-8581-41955BB3DF3F}" dt="2024-02-07T15:38:03.266" v="4190" actId="478"/>
          <ac:picMkLst>
            <pc:docMk/>
            <pc:sldMk cId="1383808647" sldId="451"/>
            <ac:picMk id="14" creationId="{BCBB2EC7-63B5-3824-010E-D24A10F1368B}"/>
          </ac:picMkLst>
        </pc:picChg>
        <pc:picChg chg="mod">
          <ac:chgData name="Roy Koushik MSc. Ph.D." userId="31b2d8c8-dea2-4ea3-813b-dde72ac1f786" providerId="ADAL" clId="{5DE8E530-3295-4FEC-8581-41955BB3DF3F}" dt="2024-02-07T15:38:26.811" v="4196" actId="1076"/>
          <ac:picMkLst>
            <pc:docMk/>
            <pc:sldMk cId="1383808647" sldId="451"/>
            <ac:picMk id="15" creationId="{266A08ED-C0C2-8D33-DD8F-7B89D2306F10}"/>
          </ac:picMkLst>
        </pc:picChg>
      </pc:sldChg>
      <pc:sldChg chg="delSp modSp mod ord">
        <pc:chgData name="Roy Koushik MSc. Ph.D." userId="31b2d8c8-dea2-4ea3-813b-dde72ac1f786" providerId="ADAL" clId="{5DE8E530-3295-4FEC-8581-41955BB3DF3F}" dt="2024-02-07T15:37:11.535" v="4150" actId="478"/>
        <pc:sldMkLst>
          <pc:docMk/>
          <pc:sldMk cId="1673772216" sldId="452"/>
        </pc:sldMkLst>
        <pc:spChg chg="mod">
          <ac:chgData name="Roy Koushik MSc. Ph.D." userId="31b2d8c8-dea2-4ea3-813b-dde72ac1f786" providerId="ADAL" clId="{5DE8E530-3295-4FEC-8581-41955BB3DF3F}" dt="2024-02-07T15:36:59.202" v="4149" actId="207"/>
          <ac:spMkLst>
            <pc:docMk/>
            <pc:sldMk cId="1673772216" sldId="452"/>
            <ac:spMk id="2" creationId="{EEB0EEF5-ADCA-5DFF-C13C-C8E98FB034C3}"/>
          </ac:spMkLst>
        </pc:spChg>
        <pc:spChg chg="del">
          <ac:chgData name="Roy Koushik MSc. Ph.D." userId="31b2d8c8-dea2-4ea3-813b-dde72ac1f786" providerId="ADAL" clId="{5DE8E530-3295-4FEC-8581-41955BB3DF3F}" dt="2024-02-07T15:26:10.583" v="3796" actId="478"/>
          <ac:spMkLst>
            <pc:docMk/>
            <pc:sldMk cId="1673772216" sldId="452"/>
            <ac:spMk id="9" creationId="{68B385C7-58BC-2DAE-C0D8-CC93833CCBC2}"/>
          </ac:spMkLst>
        </pc:spChg>
        <pc:spChg chg="del">
          <ac:chgData name="Roy Koushik MSc. Ph.D." userId="31b2d8c8-dea2-4ea3-813b-dde72ac1f786" providerId="ADAL" clId="{5DE8E530-3295-4FEC-8581-41955BB3DF3F}" dt="2024-02-07T15:37:11.535" v="4150" actId="478"/>
          <ac:spMkLst>
            <pc:docMk/>
            <pc:sldMk cId="1673772216" sldId="452"/>
            <ac:spMk id="24" creationId="{FE41B9E7-88F9-495A-98EE-1BEF971EF1A4}"/>
          </ac:spMkLst>
        </pc:spChg>
        <pc:picChg chg="del">
          <ac:chgData name="Roy Koushik MSc. Ph.D." userId="31b2d8c8-dea2-4ea3-813b-dde72ac1f786" providerId="ADAL" clId="{5DE8E530-3295-4FEC-8581-41955BB3DF3F}" dt="2024-02-07T15:26:07.602" v="3795" actId="478"/>
          <ac:picMkLst>
            <pc:docMk/>
            <pc:sldMk cId="1673772216" sldId="452"/>
            <ac:picMk id="3" creationId="{BEBDFC4D-B260-B35A-C2D6-263DD3294872}"/>
          </ac:picMkLst>
        </pc:picChg>
      </pc:sldChg>
      <pc:sldChg chg="addSp delSp modSp mod ord delDesignElem">
        <pc:chgData name="Roy Koushik MSc. Ph.D." userId="31b2d8c8-dea2-4ea3-813b-dde72ac1f786" providerId="ADAL" clId="{5DE8E530-3295-4FEC-8581-41955BB3DF3F}" dt="2024-02-07T15:57:20.016" v="4761" actId="20577"/>
        <pc:sldMkLst>
          <pc:docMk/>
          <pc:sldMk cId="2233717672" sldId="454"/>
        </pc:sldMkLst>
        <pc:spChg chg="mod">
          <ac:chgData name="Roy Koushik MSc. Ph.D." userId="31b2d8c8-dea2-4ea3-813b-dde72ac1f786" providerId="ADAL" clId="{5DE8E530-3295-4FEC-8581-41955BB3DF3F}" dt="2024-02-07T15:57:20.016" v="4761" actId="20577"/>
          <ac:spMkLst>
            <pc:docMk/>
            <pc:sldMk cId="2233717672" sldId="454"/>
            <ac:spMk id="2" creationId="{AB16D9BB-221F-FE4E-D284-773AEEBC99EC}"/>
          </ac:spMkLst>
        </pc:spChg>
        <pc:spChg chg="add del">
          <ac:chgData name="Roy Koushik MSc. Ph.D." userId="31b2d8c8-dea2-4ea3-813b-dde72ac1f786" providerId="ADAL" clId="{5DE8E530-3295-4FEC-8581-41955BB3DF3F}" dt="2024-02-07T15:48:25.835" v="4452"/>
          <ac:spMkLst>
            <pc:docMk/>
            <pc:sldMk cId="2233717672" sldId="454"/>
            <ac:spMk id="21" creationId="{5CB593EA-2F98-479F-B4C4-F366571FA64D}"/>
          </ac:spMkLst>
        </pc:spChg>
        <pc:spChg chg="add del">
          <ac:chgData name="Roy Koushik MSc. Ph.D." userId="31b2d8c8-dea2-4ea3-813b-dde72ac1f786" providerId="ADAL" clId="{5DE8E530-3295-4FEC-8581-41955BB3DF3F}" dt="2024-02-07T15:48:25.835" v="4452"/>
          <ac:spMkLst>
            <pc:docMk/>
            <pc:sldMk cId="2233717672" sldId="454"/>
            <ac:spMk id="23" creationId="{39BEB6D0-9E4E-4221-93D1-74ABECEE9EFC}"/>
          </ac:spMkLst>
        </pc:spChg>
      </pc:sldChg>
      <pc:sldChg chg="addSp modSp del mod">
        <pc:chgData name="Roy Koushik MSc. Ph.D." userId="31b2d8c8-dea2-4ea3-813b-dde72ac1f786" providerId="ADAL" clId="{5DE8E530-3295-4FEC-8581-41955BB3DF3F}" dt="2024-02-07T15:43:55.553" v="4374" actId="47"/>
        <pc:sldMkLst>
          <pc:docMk/>
          <pc:sldMk cId="279103830" sldId="455"/>
        </pc:sldMkLst>
        <pc:picChg chg="add mod">
          <ac:chgData name="Roy Koushik MSc. Ph.D." userId="31b2d8c8-dea2-4ea3-813b-dde72ac1f786" providerId="ADAL" clId="{5DE8E530-3295-4FEC-8581-41955BB3DF3F}" dt="2024-02-07T15:34:16.091" v="4070" actId="14100"/>
          <ac:picMkLst>
            <pc:docMk/>
            <pc:sldMk cId="279103830" sldId="455"/>
            <ac:picMk id="18" creationId="{FD9CD985-55A2-E9F1-6B8E-9AC25838B4F0}"/>
          </ac:picMkLst>
        </pc:picChg>
      </pc:sldChg>
      <pc:sldChg chg="del">
        <pc:chgData name="Roy Koushik MSc. Ph.D." userId="31b2d8c8-dea2-4ea3-813b-dde72ac1f786" providerId="ADAL" clId="{5DE8E530-3295-4FEC-8581-41955BB3DF3F}" dt="2024-02-07T15:43:59.167" v="4375" actId="47"/>
        <pc:sldMkLst>
          <pc:docMk/>
          <pc:sldMk cId="2099014616" sldId="456"/>
        </pc:sldMkLst>
      </pc:sldChg>
      <pc:sldChg chg="del">
        <pc:chgData name="Roy Koushik MSc. Ph.D." userId="31b2d8c8-dea2-4ea3-813b-dde72ac1f786" providerId="ADAL" clId="{5DE8E530-3295-4FEC-8581-41955BB3DF3F}" dt="2024-02-07T15:43:59.996" v="4376" actId="47"/>
        <pc:sldMkLst>
          <pc:docMk/>
          <pc:sldMk cId="2509242580" sldId="457"/>
        </pc:sldMkLst>
      </pc:sldChg>
      <pc:sldChg chg="addSp delSp del delDesignElem">
        <pc:chgData name="Roy Koushik MSc. Ph.D." userId="31b2d8c8-dea2-4ea3-813b-dde72ac1f786" providerId="ADAL" clId="{5DE8E530-3295-4FEC-8581-41955BB3DF3F}" dt="2024-02-07T16:36:05.241" v="5006" actId="47"/>
        <pc:sldMkLst>
          <pc:docMk/>
          <pc:sldMk cId="4093501267" sldId="458"/>
        </pc:sldMkLst>
        <pc:spChg chg="add del">
          <ac:chgData name="Roy Koushik MSc. Ph.D." userId="31b2d8c8-dea2-4ea3-813b-dde72ac1f786" providerId="ADAL" clId="{5DE8E530-3295-4FEC-8581-41955BB3DF3F}" dt="2024-02-07T15:48:25.835" v="4452"/>
          <ac:spMkLst>
            <pc:docMk/>
            <pc:sldMk cId="4093501267" sldId="458"/>
            <ac:spMk id="21" creationId="{5CB593EA-2F98-479F-B4C4-F366571FA64D}"/>
          </ac:spMkLst>
        </pc:spChg>
        <pc:spChg chg="add del">
          <ac:chgData name="Roy Koushik MSc. Ph.D." userId="31b2d8c8-dea2-4ea3-813b-dde72ac1f786" providerId="ADAL" clId="{5DE8E530-3295-4FEC-8581-41955BB3DF3F}" dt="2024-02-07T15:48:25.835" v="4452"/>
          <ac:spMkLst>
            <pc:docMk/>
            <pc:sldMk cId="4093501267" sldId="458"/>
            <ac:spMk id="23" creationId="{39BEB6D0-9E4E-4221-93D1-74ABECEE9EFC}"/>
          </ac:spMkLst>
        </pc:spChg>
      </pc:sldChg>
      <pc:sldChg chg="del">
        <pc:chgData name="Roy Koushik MSc. Ph.D." userId="31b2d8c8-dea2-4ea3-813b-dde72ac1f786" providerId="ADAL" clId="{5DE8E530-3295-4FEC-8581-41955BB3DF3F}" dt="2024-02-07T16:36:07.126" v="5007" actId="47"/>
        <pc:sldMkLst>
          <pc:docMk/>
          <pc:sldMk cId="363139509" sldId="459"/>
        </pc:sldMkLst>
      </pc:sldChg>
      <pc:sldChg chg="addSp delSp modSp mod">
        <pc:chgData name="Roy Koushik MSc. Ph.D." userId="31b2d8c8-dea2-4ea3-813b-dde72ac1f786" providerId="ADAL" clId="{5DE8E530-3295-4FEC-8581-41955BB3DF3F}" dt="2024-02-07T14:05:57.104" v="2140" actId="20577"/>
        <pc:sldMkLst>
          <pc:docMk/>
          <pc:sldMk cId="2051822059" sldId="462"/>
        </pc:sldMkLst>
        <pc:spChg chg="mod">
          <ac:chgData name="Roy Koushik MSc. Ph.D." userId="31b2d8c8-dea2-4ea3-813b-dde72ac1f786" providerId="ADAL" clId="{5DE8E530-3295-4FEC-8581-41955BB3DF3F}" dt="2024-02-07T11:03:13.459" v="2007" actId="255"/>
          <ac:spMkLst>
            <pc:docMk/>
            <pc:sldMk cId="2051822059" sldId="462"/>
            <ac:spMk id="2" creationId="{82B59954-E89C-D9A6-5422-6B38B6809E99}"/>
          </ac:spMkLst>
        </pc:spChg>
        <pc:spChg chg="mod">
          <ac:chgData name="Roy Koushik MSc. Ph.D." userId="31b2d8c8-dea2-4ea3-813b-dde72ac1f786" providerId="ADAL" clId="{5DE8E530-3295-4FEC-8581-41955BB3DF3F}" dt="2024-02-07T14:05:53.606" v="2139" actId="20577"/>
          <ac:spMkLst>
            <pc:docMk/>
            <pc:sldMk cId="2051822059" sldId="462"/>
            <ac:spMk id="9" creationId="{B96B550C-3EA4-6C08-6285-6749ABBEA66C}"/>
          </ac:spMkLst>
        </pc:spChg>
        <pc:spChg chg="mod">
          <ac:chgData name="Roy Koushik MSc. Ph.D." userId="31b2d8c8-dea2-4ea3-813b-dde72ac1f786" providerId="ADAL" clId="{5DE8E530-3295-4FEC-8581-41955BB3DF3F}" dt="2024-02-07T14:05:57.104" v="2140" actId="20577"/>
          <ac:spMkLst>
            <pc:docMk/>
            <pc:sldMk cId="2051822059" sldId="462"/>
            <ac:spMk id="11" creationId="{1D597AE3-8420-FA75-30CC-107A82C1A9B6}"/>
          </ac:spMkLst>
        </pc:spChg>
        <pc:spChg chg="del">
          <ac:chgData name="Roy Koushik MSc. Ph.D." userId="31b2d8c8-dea2-4ea3-813b-dde72ac1f786" providerId="ADAL" clId="{5DE8E530-3295-4FEC-8581-41955BB3DF3F}" dt="2024-02-07T08:09:58.309" v="67" actId="478"/>
          <ac:spMkLst>
            <pc:docMk/>
            <pc:sldMk cId="2051822059" sldId="462"/>
            <ac:spMk id="13" creationId="{F0D647FD-0B35-0F6F-2803-10FAD6641B0A}"/>
          </ac:spMkLst>
        </pc:spChg>
        <pc:picChg chg="add del">
          <ac:chgData name="Roy Koushik MSc. Ph.D." userId="31b2d8c8-dea2-4ea3-813b-dde72ac1f786" providerId="ADAL" clId="{5DE8E530-3295-4FEC-8581-41955BB3DF3F}" dt="2024-02-07T10:41:11.788" v="1507" actId="478"/>
          <ac:picMkLst>
            <pc:docMk/>
            <pc:sldMk cId="2051822059" sldId="462"/>
            <ac:picMk id="7" creationId="{8CE50ED5-2345-F7D7-F4E6-472CA814F40B}"/>
          </ac:picMkLst>
        </pc:picChg>
      </pc:sldChg>
      <pc:sldChg chg="addSp delSp modSp mod">
        <pc:chgData name="Roy Koushik MSc. Ph.D." userId="31b2d8c8-dea2-4ea3-813b-dde72ac1f786" providerId="ADAL" clId="{5DE8E530-3295-4FEC-8581-41955BB3DF3F}" dt="2024-02-07T23:34:23.025" v="9311" actId="20577"/>
        <pc:sldMkLst>
          <pc:docMk/>
          <pc:sldMk cId="942272166" sldId="463"/>
        </pc:sldMkLst>
        <pc:spChg chg="del mod">
          <ac:chgData name="Roy Koushik MSc. Ph.D." userId="31b2d8c8-dea2-4ea3-813b-dde72ac1f786" providerId="ADAL" clId="{5DE8E530-3295-4FEC-8581-41955BB3DF3F}" dt="2024-02-07T17:37:16.502" v="5774" actId="478"/>
          <ac:spMkLst>
            <pc:docMk/>
            <pc:sldMk cId="942272166" sldId="463"/>
            <ac:spMk id="2" creationId="{DB3BB73E-8102-2B44-62BD-948260D33069}"/>
          </ac:spMkLst>
        </pc:spChg>
        <pc:spChg chg="add mod">
          <ac:chgData name="Roy Koushik MSc. Ph.D." userId="31b2d8c8-dea2-4ea3-813b-dde72ac1f786" providerId="ADAL" clId="{5DE8E530-3295-4FEC-8581-41955BB3DF3F}" dt="2024-02-07T22:47:40.404" v="8449" actId="14100"/>
          <ac:spMkLst>
            <pc:docMk/>
            <pc:sldMk cId="942272166" sldId="463"/>
            <ac:spMk id="3" creationId="{ED3694C1-E281-FB57-9986-90AC58280487}"/>
          </ac:spMkLst>
        </pc:spChg>
        <pc:spChg chg="mod">
          <ac:chgData name="Roy Koushik MSc. Ph.D." userId="31b2d8c8-dea2-4ea3-813b-dde72ac1f786" providerId="ADAL" clId="{5DE8E530-3295-4FEC-8581-41955BB3DF3F}" dt="2024-02-07T22:10:58.615" v="6633" actId="403"/>
          <ac:spMkLst>
            <pc:docMk/>
            <pc:sldMk cId="942272166" sldId="463"/>
            <ac:spMk id="6" creationId="{A13B3DFC-CBE3-EF3E-F8B8-FE1C1BBEED00}"/>
          </ac:spMkLst>
        </pc:spChg>
        <pc:spChg chg="add mod">
          <ac:chgData name="Roy Koushik MSc. Ph.D." userId="31b2d8c8-dea2-4ea3-813b-dde72ac1f786" providerId="ADAL" clId="{5DE8E530-3295-4FEC-8581-41955BB3DF3F}" dt="2024-02-07T23:34:23.025" v="9311" actId="20577"/>
          <ac:spMkLst>
            <pc:docMk/>
            <pc:sldMk cId="942272166" sldId="463"/>
            <ac:spMk id="7" creationId="{4CAE12F2-82BD-4061-5C62-16C8ED9E29AC}"/>
          </ac:spMkLst>
        </pc:spChg>
        <pc:spChg chg="add del mod">
          <ac:chgData name="Roy Koushik MSc. Ph.D." userId="31b2d8c8-dea2-4ea3-813b-dde72ac1f786" providerId="ADAL" clId="{5DE8E530-3295-4FEC-8581-41955BB3DF3F}" dt="2024-02-07T17:37:19.604" v="5775" actId="478"/>
          <ac:spMkLst>
            <pc:docMk/>
            <pc:sldMk cId="942272166" sldId="463"/>
            <ac:spMk id="7" creationId="{7DB3AE1D-5BBB-5F78-FF65-0145ED1DA661}"/>
          </ac:spMkLst>
        </pc:spChg>
        <pc:spChg chg="del">
          <ac:chgData name="Roy Koushik MSc. Ph.D." userId="31b2d8c8-dea2-4ea3-813b-dde72ac1f786" providerId="ADAL" clId="{5DE8E530-3295-4FEC-8581-41955BB3DF3F}" dt="2024-02-07T17:37:26.819" v="5777" actId="478"/>
          <ac:spMkLst>
            <pc:docMk/>
            <pc:sldMk cId="942272166" sldId="463"/>
            <ac:spMk id="12" creationId="{D8568765-DB81-9BFC-94A5-349DB03BCB24}"/>
          </ac:spMkLst>
        </pc:spChg>
        <pc:grpChg chg="del mod">
          <ac:chgData name="Roy Koushik MSc. Ph.D." userId="31b2d8c8-dea2-4ea3-813b-dde72ac1f786" providerId="ADAL" clId="{5DE8E530-3295-4FEC-8581-41955BB3DF3F}" dt="2024-02-07T22:11:41.864" v="6637" actId="478"/>
          <ac:grpSpMkLst>
            <pc:docMk/>
            <pc:sldMk cId="942272166" sldId="463"/>
            <ac:grpSpMk id="4" creationId="{AB2E23F7-D790-5495-E308-ACF826EF85D9}"/>
          </ac:grpSpMkLst>
        </pc:grpChg>
        <pc:picChg chg="add del mod">
          <ac:chgData name="Roy Koushik MSc. Ph.D." userId="31b2d8c8-dea2-4ea3-813b-dde72ac1f786" providerId="ADAL" clId="{5DE8E530-3295-4FEC-8581-41955BB3DF3F}" dt="2024-02-07T22:42:16.997" v="8232" actId="478"/>
          <ac:picMkLst>
            <pc:docMk/>
            <pc:sldMk cId="942272166" sldId="463"/>
            <ac:picMk id="2" creationId="{610A1B7E-DBF7-5813-39B1-BCCBB9C4E8C0}"/>
          </ac:picMkLst>
        </pc:picChg>
        <pc:picChg chg="mod modCrop">
          <ac:chgData name="Roy Koushik MSc. Ph.D." userId="31b2d8c8-dea2-4ea3-813b-dde72ac1f786" providerId="ADAL" clId="{5DE8E530-3295-4FEC-8581-41955BB3DF3F}" dt="2024-02-07T22:11:15.500" v="6635" actId="732"/>
          <ac:picMkLst>
            <pc:docMk/>
            <pc:sldMk cId="942272166" sldId="463"/>
            <ac:picMk id="5" creationId="{342A5209-65B0-3400-87BD-56B88AABDAEF}"/>
          </ac:picMkLst>
        </pc:picChg>
        <pc:picChg chg="add mod">
          <ac:chgData name="Roy Koushik MSc. Ph.D." userId="31b2d8c8-dea2-4ea3-813b-dde72ac1f786" providerId="ADAL" clId="{5DE8E530-3295-4FEC-8581-41955BB3DF3F}" dt="2024-02-07T23:30:21.659" v="9296" actId="1076"/>
          <ac:picMkLst>
            <pc:docMk/>
            <pc:sldMk cId="942272166" sldId="463"/>
            <ac:picMk id="8" creationId="{83CE7107-39E2-0ADA-BAA3-92711165901C}"/>
          </ac:picMkLst>
        </pc:picChg>
        <pc:picChg chg="del">
          <ac:chgData name="Roy Koushik MSc. Ph.D." userId="31b2d8c8-dea2-4ea3-813b-dde72ac1f786" providerId="ADAL" clId="{5DE8E530-3295-4FEC-8581-41955BB3DF3F}" dt="2024-02-07T17:37:22.529" v="5776" actId="478"/>
          <ac:picMkLst>
            <pc:docMk/>
            <pc:sldMk cId="942272166" sldId="463"/>
            <ac:picMk id="10" creationId="{67B151F4-73A5-7B3F-973C-463FF5999093}"/>
          </ac:picMkLst>
        </pc:picChg>
      </pc:sldChg>
      <pc:sldChg chg="del">
        <pc:chgData name="Roy Koushik MSc. Ph.D." userId="31b2d8c8-dea2-4ea3-813b-dde72ac1f786" providerId="ADAL" clId="{5DE8E530-3295-4FEC-8581-41955BB3DF3F}" dt="2024-02-07T15:44:48.688" v="4377" actId="47"/>
        <pc:sldMkLst>
          <pc:docMk/>
          <pc:sldMk cId="1987180517" sldId="465"/>
        </pc:sldMkLst>
      </pc:sldChg>
      <pc:sldChg chg="del">
        <pc:chgData name="Roy Koushik MSc. Ph.D." userId="31b2d8c8-dea2-4ea3-813b-dde72ac1f786" providerId="ADAL" clId="{5DE8E530-3295-4FEC-8581-41955BB3DF3F}" dt="2024-02-07T17:22:33.910" v="5769" actId="47"/>
        <pc:sldMkLst>
          <pc:docMk/>
          <pc:sldMk cId="3430835093" sldId="474"/>
        </pc:sldMkLst>
      </pc:sldChg>
      <pc:sldChg chg="del">
        <pc:chgData name="Roy Koushik MSc. Ph.D." userId="31b2d8c8-dea2-4ea3-813b-dde72ac1f786" providerId="ADAL" clId="{5DE8E530-3295-4FEC-8581-41955BB3DF3F}" dt="2024-02-07T15:46:46.937" v="4378" actId="47"/>
        <pc:sldMkLst>
          <pc:docMk/>
          <pc:sldMk cId="3896027884" sldId="481"/>
        </pc:sldMkLst>
      </pc:sldChg>
      <pc:sldChg chg="addSp delSp modSp del mod delDesignElem">
        <pc:chgData name="Roy Koushik MSc. Ph.D." userId="31b2d8c8-dea2-4ea3-813b-dde72ac1f786" providerId="ADAL" clId="{5DE8E530-3295-4FEC-8581-41955BB3DF3F}" dt="2024-02-07T16:35:37.337" v="5005" actId="47"/>
        <pc:sldMkLst>
          <pc:docMk/>
          <pc:sldMk cId="3186114442" sldId="483"/>
        </pc:sldMkLst>
        <pc:spChg chg="mod">
          <ac:chgData name="Roy Koushik MSc. Ph.D." userId="31b2d8c8-dea2-4ea3-813b-dde72ac1f786" providerId="ADAL" clId="{5DE8E530-3295-4FEC-8581-41955BB3DF3F}" dt="2024-02-07T15:48:22.207" v="4449" actId="26606"/>
          <ac:spMkLst>
            <pc:docMk/>
            <pc:sldMk cId="3186114442" sldId="483"/>
            <ac:spMk id="2" creationId="{8D27CAD0-17D3-D80E-5CB4-DAF7622879CF}"/>
          </ac:spMkLst>
        </pc:spChg>
        <pc:spChg chg="del">
          <ac:chgData name="Roy Koushik MSc. Ph.D." userId="31b2d8c8-dea2-4ea3-813b-dde72ac1f786" providerId="ADAL" clId="{5DE8E530-3295-4FEC-8581-41955BB3DF3F}" dt="2024-02-07T15:47:26.627" v="4419" actId="478"/>
          <ac:spMkLst>
            <pc:docMk/>
            <pc:sldMk cId="3186114442" sldId="483"/>
            <ac:spMk id="4" creationId="{6617887D-31BA-A87A-4AC6-5E01577FE7F5}"/>
          </ac:spMkLst>
        </pc:spChg>
        <pc:spChg chg="del">
          <ac:chgData name="Roy Koushik MSc. Ph.D." userId="31b2d8c8-dea2-4ea3-813b-dde72ac1f786" providerId="ADAL" clId="{5DE8E530-3295-4FEC-8581-41955BB3DF3F}" dt="2024-02-07T15:47:21.970" v="4418" actId="478"/>
          <ac:spMkLst>
            <pc:docMk/>
            <pc:sldMk cId="3186114442" sldId="483"/>
            <ac:spMk id="6" creationId="{3FCAE8A1-1C7B-7753-CE10-9012A4E45319}"/>
          </ac:spMkLst>
        </pc:spChg>
        <pc:spChg chg="mod">
          <ac:chgData name="Roy Koushik MSc. Ph.D." userId="31b2d8c8-dea2-4ea3-813b-dde72ac1f786" providerId="ADAL" clId="{5DE8E530-3295-4FEC-8581-41955BB3DF3F}" dt="2024-02-07T15:48:22.207" v="4449" actId="26606"/>
          <ac:spMkLst>
            <pc:docMk/>
            <pc:sldMk cId="3186114442" sldId="483"/>
            <ac:spMk id="7" creationId="{BD2ED91E-E8E5-F164-8D8B-05449A05F420}"/>
          </ac:spMkLst>
        </pc:spChg>
        <pc:spChg chg="add del">
          <ac:chgData name="Roy Koushik MSc. Ph.D." userId="31b2d8c8-dea2-4ea3-813b-dde72ac1f786" providerId="ADAL" clId="{5DE8E530-3295-4FEC-8581-41955BB3DF3F}" dt="2024-02-07T15:48:25.835" v="4452"/>
          <ac:spMkLst>
            <pc:docMk/>
            <pc:sldMk cId="3186114442" sldId="483"/>
            <ac:spMk id="10" creationId="{A4AC5506-6312-4701-8D3C-40187889A947}"/>
          </ac:spMkLst>
        </pc:spChg>
        <pc:spChg chg="mod">
          <ac:chgData name="Roy Koushik MSc. Ph.D." userId="31b2d8c8-dea2-4ea3-813b-dde72ac1f786" providerId="ADAL" clId="{5DE8E530-3295-4FEC-8581-41955BB3DF3F}" dt="2024-02-07T15:48:22.207" v="4449" actId="26606"/>
          <ac:spMkLst>
            <pc:docMk/>
            <pc:sldMk cId="3186114442" sldId="483"/>
            <ac:spMk id="11" creationId="{15E9FCB8-B36C-0C1E-2876-A6EABF3609C5}"/>
          </ac:spMkLst>
        </pc:spChg>
        <pc:spChg chg="mod">
          <ac:chgData name="Roy Koushik MSc. Ph.D." userId="31b2d8c8-dea2-4ea3-813b-dde72ac1f786" providerId="ADAL" clId="{5DE8E530-3295-4FEC-8581-41955BB3DF3F}" dt="2024-02-07T15:48:22.207" v="4449" actId="26606"/>
          <ac:spMkLst>
            <pc:docMk/>
            <pc:sldMk cId="3186114442" sldId="483"/>
            <ac:spMk id="17" creationId="{B0E29547-B051-5A73-FF86-0CAED17530CA}"/>
          </ac:spMkLst>
        </pc:spChg>
        <pc:spChg chg="add del">
          <ac:chgData name="Roy Koushik MSc. Ph.D." userId="31b2d8c8-dea2-4ea3-813b-dde72ac1f786" providerId="ADAL" clId="{5DE8E530-3295-4FEC-8581-41955BB3DF3F}" dt="2024-02-07T15:48:22.207" v="4449" actId="26606"/>
          <ac:spMkLst>
            <pc:docMk/>
            <pc:sldMk cId="3186114442" sldId="483"/>
            <ac:spMk id="22" creationId="{BACC6370-2D7E-4714-9D71-7542949D7D5D}"/>
          </ac:spMkLst>
        </pc:spChg>
        <pc:spChg chg="add del">
          <ac:chgData name="Roy Koushik MSc. Ph.D." userId="31b2d8c8-dea2-4ea3-813b-dde72ac1f786" providerId="ADAL" clId="{5DE8E530-3295-4FEC-8581-41955BB3DF3F}" dt="2024-02-07T15:48:22.207" v="4449" actId="26606"/>
          <ac:spMkLst>
            <pc:docMk/>
            <pc:sldMk cId="3186114442" sldId="483"/>
            <ac:spMk id="24" creationId="{F68B3F68-107C-434F-AA38-110D5EA91B85}"/>
          </ac:spMkLst>
        </pc:spChg>
        <pc:spChg chg="add del">
          <ac:chgData name="Roy Koushik MSc. Ph.D." userId="31b2d8c8-dea2-4ea3-813b-dde72ac1f786" providerId="ADAL" clId="{5DE8E530-3295-4FEC-8581-41955BB3DF3F}" dt="2024-02-07T15:48:22.207" v="4449" actId="26606"/>
          <ac:spMkLst>
            <pc:docMk/>
            <pc:sldMk cId="3186114442" sldId="483"/>
            <ac:spMk id="26" creationId="{AAD0DBB9-1A4B-4391-81D4-CB19F9AB918A}"/>
          </ac:spMkLst>
        </pc:spChg>
        <pc:spChg chg="add del">
          <ac:chgData name="Roy Koushik MSc. Ph.D." userId="31b2d8c8-dea2-4ea3-813b-dde72ac1f786" providerId="ADAL" clId="{5DE8E530-3295-4FEC-8581-41955BB3DF3F}" dt="2024-02-07T15:48:22.207" v="4449" actId="26606"/>
          <ac:spMkLst>
            <pc:docMk/>
            <pc:sldMk cId="3186114442" sldId="483"/>
            <ac:spMk id="28" creationId="{063BBA22-50EA-4C4D-BE05-F1CE4E63AA56}"/>
          </ac:spMkLst>
        </pc:spChg>
        <pc:picChg chg="mod">
          <ac:chgData name="Roy Koushik MSc. Ph.D." userId="31b2d8c8-dea2-4ea3-813b-dde72ac1f786" providerId="ADAL" clId="{5DE8E530-3295-4FEC-8581-41955BB3DF3F}" dt="2024-02-07T15:48:22.207" v="4449" actId="26606"/>
          <ac:picMkLst>
            <pc:docMk/>
            <pc:sldMk cId="3186114442" sldId="483"/>
            <ac:picMk id="5" creationId="{352A8A68-A336-1CF1-312C-4E4447385483}"/>
          </ac:picMkLst>
        </pc:picChg>
        <pc:cxnChg chg="mod">
          <ac:chgData name="Roy Koushik MSc. Ph.D." userId="31b2d8c8-dea2-4ea3-813b-dde72ac1f786" providerId="ADAL" clId="{5DE8E530-3295-4FEC-8581-41955BB3DF3F}" dt="2024-02-07T15:48:22.207" v="4449" actId="26606"/>
          <ac:cxnSpMkLst>
            <pc:docMk/>
            <pc:sldMk cId="3186114442" sldId="483"/>
            <ac:cxnSpMk id="9" creationId="{A1440C54-242A-6A30-1178-9A66CF70C9C3}"/>
          </ac:cxnSpMkLst>
        </pc:cxnChg>
      </pc:sldChg>
      <pc:sldChg chg="addSp delSp modSp mod">
        <pc:chgData name="Roy Koushik MSc. Ph.D." userId="31b2d8c8-dea2-4ea3-813b-dde72ac1f786" providerId="ADAL" clId="{5DE8E530-3295-4FEC-8581-41955BB3DF3F}" dt="2024-02-07T23:27:09.219" v="9262" actId="1076"/>
        <pc:sldMkLst>
          <pc:docMk/>
          <pc:sldMk cId="2725028710" sldId="486"/>
        </pc:sldMkLst>
        <pc:spChg chg="del">
          <ac:chgData name="Roy Koushik MSc. Ph.D." userId="31b2d8c8-dea2-4ea3-813b-dde72ac1f786" providerId="ADAL" clId="{5DE8E530-3295-4FEC-8581-41955BB3DF3F}" dt="2024-02-07T21:51:41.434" v="6422" actId="478"/>
          <ac:spMkLst>
            <pc:docMk/>
            <pc:sldMk cId="2725028710" sldId="486"/>
            <ac:spMk id="2" creationId="{2A912186-734C-F313-943A-77F357B4A504}"/>
          </ac:spMkLst>
        </pc:spChg>
        <pc:spChg chg="del mod">
          <ac:chgData name="Roy Koushik MSc. Ph.D." userId="31b2d8c8-dea2-4ea3-813b-dde72ac1f786" providerId="ADAL" clId="{5DE8E530-3295-4FEC-8581-41955BB3DF3F}" dt="2024-02-07T21:51:38.413" v="6421" actId="478"/>
          <ac:spMkLst>
            <pc:docMk/>
            <pc:sldMk cId="2725028710" sldId="486"/>
            <ac:spMk id="5" creationId="{48769D87-94D0-75E6-A484-2B71A8BA9499}"/>
          </ac:spMkLst>
        </pc:spChg>
        <pc:spChg chg="add del mod">
          <ac:chgData name="Roy Koushik MSc. Ph.D." userId="31b2d8c8-dea2-4ea3-813b-dde72ac1f786" providerId="ADAL" clId="{5DE8E530-3295-4FEC-8581-41955BB3DF3F}" dt="2024-02-07T21:52:02.910" v="6428" actId="478"/>
          <ac:spMkLst>
            <pc:docMk/>
            <pc:sldMk cId="2725028710" sldId="486"/>
            <ac:spMk id="12" creationId="{C166F414-ECEB-1537-43F8-E536CFAEADA1}"/>
          </ac:spMkLst>
        </pc:spChg>
        <pc:spChg chg="del mod">
          <ac:chgData name="Roy Koushik MSc. Ph.D." userId="31b2d8c8-dea2-4ea3-813b-dde72ac1f786" providerId="ADAL" clId="{5DE8E530-3295-4FEC-8581-41955BB3DF3F}" dt="2024-02-07T21:51:44.235" v="6424" actId="478"/>
          <ac:spMkLst>
            <pc:docMk/>
            <pc:sldMk cId="2725028710" sldId="486"/>
            <ac:spMk id="13" creationId="{4EDB7B61-07AA-3269-9C9C-0756CBD33879}"/>
          </ac:spMkLst>
        </pc:spChg>
        <pc:spChg chg="del mod">
          <ac:chgData name="Roy Koushik MSc. Ph.D." userId="31b2d8c8-dea2-4ea3-813b-dde72ac1f786" providerId="ADAL" clId="{5DE8E530-3295-4FEC-8581-41955BB3DF3F}" dt="2024-02-07T21:49:43.052" v="6400" actId="478"/>
          <ac:spMkLst>
            <pc:docMk/>
            <pc:sldMk cId="2725028710" sldId="486"/>
            <ac:spMk id="15" creationId="{DC6FEFD1-E33B-11C0-0334-1878AA147A47}"/>
          </ac:spMkLst>
        </pc:spChg>
        <pc:spChg chg="add mod">
          <ac:chgData name="Roy Koushik MSc. Ph.D." userId="31b2d8c8-dea2-4ea3-813b-dde72ac1f786" providerId="ADAL" clId="{5DE8E530-3295-4FEC-8581-41955BB3DF3F}" dt="2024-02-07T21:52:45.900" v="6454" actId="14100"/>
          <ac:spMkLst>
            <pc:docMk/>
            <pc:sldMk cId="2725028710" sldId="486"/>
            <ac:spMk id="16" creationId="{D3304B7B-8F7D-E13D-5EE1-61293B1888C5}"/>
          </ac:spMkLst>
        </pc:spChg>
        <pc:spChg chg="add mod">
          <ac:chgData name="Roy Koushik MSc. Ph.D." userId="31b2d8c8-dea2-4ea3-813b-dde72ac1f786" providerId="ADAL" clId="{5DE8E530-3295-4FEC-8581-41955BB3DF3F}" dt="2024-02-07T23:26:16.002" v="9209" actId="207"/>
          <ac:spMkLst>
            <pc:docMk/>
            <pc:sldMk cId="2725028710" sldId="486"/>
            <ac:spMk id="17" creationId="{9B2F72CC-8ED8-FCB3-85E5-2F7220698321}"/>
          </ac:spMkLst>
        </pc:spChg>
        <pc:spChg chg="add del mod">
          <ac:chgData name="Roy Koushik MSc. Ph.D." userId="31b2d8c8-dea2-4ea3-813b-dde72ac1f786" providerId="ADAL" clId="{5DE8E530-3295-4FEC-8581-41955BB3DF3F}" dt="2024-02-07T23:25:56.867" v="9205" actId="478"/>
          <ac:spMkLst>
            <pc:docMk/>
            <pc:sldMk cId="2725028710" sldId="486"/>
            <ac:spMk id="18" creationId="{DCC810BB-4C6E-5EFE-78FC-B1E052017AA4}"/>
          </ac:spMkLst>
        </pc:spChg>
        <pc:spChg chg="add mod">
          <ac:chgData name="Roy Koushik MSc. Ph.D." userId="31b2d8c8-dea2-4ea3-813b-dde72ac1f786" providerId="ADAL" clId="{5DE8E530-3295-4FEC-8581-41955BB3DF3F}" dt="2024-02-07T23:27:09.219" v="9262" actId="1076"/>
          <ac:spMkLst>
            <pc:docMk/>
            <pc:sldMk cId="2725028710" sldId="486"/>
            <ac:spMk id="19" creationId="{39D503C8-427F-FE9C-9B59-93667A758C91}"/>
          </ac:spMkLst>
        </pc:spChg>
        <pc:spChg chg="del mod">
          <ac:chgData name="Roy Koushik MSc. Ph.D." userId="31b2d8c8-dea2-4ea3-813b-dde72ac1f786" providerId="ADAL" clId="{5DE8E530-3295-4FEC-8581-41955BB3DF3F}" dt="2024-02-07T21:49:45.977" v="6401" actId="478"/>
          <ac:spMkLst>
            <pc:docMk/>
            <pc:sldMk cId="2725028710" sldId="486"/>
            <ac:spMk id="20" creationId="{04D23435-52DB-FC69-6088-3E0481DCE1DC}"/>
          </ac:spMkLst>
        </pc:spChg>
        <pc:spChg chg="mod">
          <ac:chgData name="Roy Koushik MSc. Ph.D." userId="31b2d8c8-dea2-4ea3-813b-dde72ac1f786" providerId="ADAL" clId="{5DE8E530-3295-4FEC-8581-41955BB3DF3F}" dt="2024-02-07T21:53:06.963" v="6456" actId="20577"/>
          <ac:spMkLst>
            <pc:docMk/>
            <pc:sldMk cId="2725028710" sldId="486"/>
            <ac:spMk id="25" creationId="{1B15156F-055B-0B69-8FAA-AD457E3BDE73}"/>
          </ac:spMkLst>
        </pc:spChg>
        <pc:picChg chg="add del mod">
          <ac:chgData name="Roy Koushik MSc. Ph.D." userId="31b2d8c8-dea2-4ea3-813b-dde72ac1f786" providerId="ADAL" clId="{5DE8E530-3295-4FEC-8581-41955BB3DF3F}" dt="2024-02-07T16:38:53.153" v="5081" actId="478"/>
          <ac:picMkLst>
            <pc:docMk/>
            <pc:sldMk cId="2725028710" sldId="486"/>
            <ac:picMk id="3" creationId="{4437606D-5FEA-F436-32FE-49E5542BD798}"/>
          </ac:picMkLst>
        </pc:picChg>
        <pc:picChg chg="add del mod">
          <ac:chgData name="Roy Koushik MSc. Ph.D." userId="31b2d8c8-dea2-4ea3-813b-dde72ac1f786" providerId="ADAL" clId="{5DE8E530-3295-4FEC-8581-41955BB3DF3F}" dt="2024-02-07T21:50:15.034" v="6406" actId="478"/>
          <ac:picMkLst>
            <pc:docMk/>
            <pc:sldMk cId="2725028710" sldId="486"/>
            <ac:picMk id="3" creationId="{B5BD7532-4ECB-8B64-0AA6-E3A767944143}"/>
          </ac:picMkLst>
        </pc:picChg>
        <pc:picChg chg="add del mod">
          <ac:chgData name="Roy Koushik MSc. Ph.D." userId="31b2d8c8-dea2-4ea3-813b-dde72ac1f786" providerId="ADAL" clId="{5DE8E530-3295-4FEC-8581-41955BB3DF3F}" dt="2024-02-07T16:38:54.579" v="5082" actId="478"/>
          <ac:picMkLst>
            <pc:docMk/>
            <pc:sldMk cId="2725028710" sldId="486"/>
            <ac:picMk id="6" creationId="{A01D28D6-B23D-7818-ACC7-0B7A43385283}"/>
          </ac:picMkLst>
        </pc:picChg>
        <pc:picChg chg="add mod">
          <ac:chgData name="Roy Koushik MSc. Ph.D." userId="31b2d8c8-dea2-4ea3-813b-dde72ac1f786" providerId="ADAL" clId="{5DE8E530-3295-4FEC-8581-41955BB3DF3F}" dt="2024-02-07T21:50:25.742" v="6409" actId="1076"/>
          <ac:picMkLst>
            <pc:docMk/>
            <pc:sldMk cId="2725028710" sldId="486"/>
            <ac:picMk id="6" creationId="{E7B53861-F769-E8E4-AF9F-363D1615F8D7}"/>
          </ac:picMkLst>
        </pc:picChg>
        <pc:picChg chg="add del">
          <ac:chgData name="Roy Koushik MSc. Ph.D." userId="31b2d8c8-dea2-4ea3-813b-dde72ac1f786" providerId="ADAL" clId="{5DE8E530-3295-4FEC-8581-41955BB3DF3F}" dt="2024-02-07T21:51:33.764" v="6419" actId="478"/>
          <ac:picMkLst>
            <pc:docMk/>
            <pc:sldMk cId="2725028710" sldId="486"/>
            <ac:picMk id="8" creationId="{57C06DB5-23F7-CF73-6B2D-AA221254AC55}"/>
          </ac:picMkLst>
        </pc:picChg>
        <pc:picChg chg="add mod">
          <ac:chgData name="Roy Koushik MSc. Ph.D." userId="31b2d8c8-dea2-4ea3-813b-dde72ac1f786" providerId="ADAL" clId="{5DE8E530-3295-4FEC-8581-41955BB3DF3F}" dt="2024-02-07T21:50:33.229" v="6411" actId="1076"/>
          <ac:picMkLst>
            <pc:docMk/>
            <pc:sldMk cId="2725028710" sldId="486"/>
            <ac:picMk id="9" creationId="{F01CF508-97B8-8521-E4C2-90DBE18DB9D2}"/>
          </ac:picMkLst>
        </pc:picChg>
        <pc:picChg chg="add mod">
          <ac:chgData name="Roy Koushik MSc. Ph.D." userId="31b2d8c8-dea2-4ea3-813b-dde72ac1f786" providerId="ADAL" clId="{5DE8E530-3295-4FEC-8581-41955BB3DF3F}" dt="2024-02-07T21:50:48.347" v="6413" actId="1076"/>
          <ac:picMkLst>
            <pc:docMk/>
            <pc:sldMk cId="2725028710" sldId="486"/>
            <ac:picMk id="10" creationId="{7CCBA410-C72C-2F27-C053-44393BA56CB0}"/>
          </ac:picMkLst>
        </pc:picChg>
        <pc:picChg chg="add mod">
          <ac:chgData name="Roy Koushik MSc. Ph.D." userId="31b2d8c8-dea2-4ea3-813b-dde72ac1f786" providerId="ADAL" clId="{5DE8E530-3295-4FEC-8581-41955BB3DF3F}" dt="2024-02-07T21:50:56.855" v="6415" actId="1076"/>
          <ac:picMkLst>
            <pc:docMk/>
            <pc:sldMk cId="2725028710" sldId="486"/>
            <ac:picMk id="11" creationId="{04D70FCA-832E-AA73-3242-CA9EE350F823}"/>
          </ac:picMkLst>
        </pc:picChg>
        <pc:picChg chg="del mod">
          <ac:chgData name="Roy Koushik MSc. Ph.D." userId="31b2d8c8-dea2-4ea3-813b-dde72ac1f786" providerId="ADAL" clId="{5DE8E530-3295-4FEC-8581-41955BB3DF3F}" dt="2024-02-07T21:50:15.898" v="6407" actId="478"/>
          <ac:picMkLst>
            <pc:docMk/>
            <pc:sldMk cId="2725028710" sldId="486"/>
            <ac:picMk id="14" creationId="{EDCFEFB7-C1AF-3A99-87A1-2F222C6FD88C}"/>
          </ac:picMkLst>
        </pc:picChg>
        <pc:picChg chg="del mod">
          <ac:chgData name="Roy Koushik MSc. Ph.D." userId="31b2d8c8-dea2-4ea3-813b-dde72ac1f786" providerId="ADAL" clId="{5DE8E530-3295-4FEC-8581-41955BB3DF3F}" dt="2024-02-07T21:51:00.297" v="6416" actId="478"/>
          <ac:picMkLst>
            <pc:docMk/>
            <pc:sldMk cId="2725028710" sldId="486"/>
            <ac:picMk id="54" creationId="{90155404-40F7-B4EE-4722-5E425120333A}"/>
          </ac:picMkLst>
        </pc:picChg>
        <pc:cxnChg chg="del mod">
          <ac:chgData name="Roy Koushik MSc. Ph.D." userId="31b2d8c8-dea2-4ea3-813b-dde72ac1f786" providerId="ADAL" clId="{5DE8E530-3295-4FEC-8581-41955BB3DF3F}" dt="2024-02-07T21:51:36.714" v="6420" actId="478"/>
          <ac:cxnSpMkLst>
            <pc:docMk/>
            <pc:sldMk cId="2725028710" sldId="486"/>
            <ac:cxnSpMk id="4" creationId="{7AFC3197-4154-E889-19E6-3CF186195D70}"/>
          </ac:cxnSpMkLst>
        </pc:cxnChg>
        <pc:cxnChg chg="del">
          <ac:chgData name="Roy Koushik MSc. Ph.D." userId="31b2d8c8-dea2-4ea3-813b-dde72ac1f786" providerId="ADAL" clId="{5DE8E530-3295-4FEC-8581-41955BB3DF3F}" dt="2024-02-07T21:51:42.453" v="6423" actId="478"/>
          <ac:cxnSpMkLst>
            <pc:docMk/>
            <pc:sldMk cId="2725028710" sldId="486"/>
            <ac:cxnSpMk id="7" creationId="{E979798B-6F23-9ECD-58FA-8FC12C6D6932}"/>
          </ac:cxnSpMkLst>
        </pc:cxnChg>
      </pc:sldChg>
      <pc:sldChg chg="del">
        <pc:chgData name="Roy Koushik MSc. Ph.D." userId="31b2d8c8-dea2-4ea3-813b-dde72ac1f786" providerId="ADAL" clId="{5DE8E530-3295-4FEC-8581-41955BB3DF3F}" dt="2024-02-07T17:06:01.850" v="5716" actId="47"/>
        <pc:sldMkLst>
          <pc:docMk/>
          <pc:sldMk cId="2593462364" sldId="487"/>
        </pc:sldMkLst>
      </pc:sldChg>
      <pc:sldChg chg="addSp modSp mod">
        <pc:chgData name="Roy Koushik MSc. Ph.D." userId="31b2d8c8-dea2-4ea3-813b-dde72ac1f786" providerId="ADAL" clId="{5DE8E530-3295-4FEC-8581-41955BB3DF3F}" dt="2024-02-07T23:28:48.326" v="9292" actId="6549"/>
        <pc:sldMkLst>
          <pc:docMk/>
          <pc:sldMk cId="2572694178" sldId="488"/>
        </pc:sldMkLst>
        <pc:spChg chg="mod">
          <ac:chgData name="Roy Koushik MSc. Ph.D." userId="31b2d8c8-dea2-4ea3-813b-dde72ac1f786" providerId="ADAL" clId="{5DE8E530-3295-4FEC-8581-41955BB3DF3F}" dt="2024-02-07T22:36:51.376" v="7810" actId="20577"/>
          <ac:spMkLst>
            <pc:docMk/>
            <pc:sldMk cId="2572694178" sldId="488"/>
            <ac:spMk id="2" creationId="{9352EC4D-34B6-9570-FEE4-7F39836DF6AD}"/>
          </ac:spMkLst>
        </pc:spChg>
        <pc:spChg chg="add mod">
          <ac:chgData name="Roy Koushik MSc. Ph.D." userId="31b2d8c8-dea2-4ea3-813b-dde72ac1f786" providerId="ADAL" clId="{5DE8E530-3295-4FEC-8581-41955BB3DF3F}" dt="2024-02-07T23:28:48.326" v="9292" actId="6549"/>
          <ac:spMkLst>
            <pc:docMk/>
            <pc:sldMk cId="2572694178" sldId="488"/>
            <ac:spMk id="3" creationId="{991FC76B-5822-AC44-82E3-AC426562342F}"/>
          </ac:spMkLst>
        </pc:spChg>
      </pc:sldChg>
      <pc:sldChg chg="del">
        <pc:chgData name="Roy Koushik MSc. Ph.D." userId="31b2d8c8-dea2-4ea3-813b-dde72ac1f786" providerId="ADAL" clId="{5DE8E530-3295-4FEC-8581-41955BB3DF3F}" dt="2024-02-07T15:33:06.305" v="4065" actId="47"/>
        <pc:sldMkLst>
          <pc:docMk/>
          <pc:sldMk cId="1986624741" sldId="489"/>
        </pc:sldMkLst>
      </pc:sldChg>
      <pc:sldChg chg="del">
        <pc:chgData name="Roy Koushik MSc. Ph.D." userId="31b2d8c8-dea2-4ea3-813b-dde72ac1f786" providerId="ADAL" clId="{5DE8E530-3295-4FEC-8581-41955BB3DF3F}" dt="2024-02-07T15:33:01.799" v="4064" actId="47"/>
        <pc:sldMkLst>
          <pc:docMk/>
          <pc:sldMk cId="2353890342" sldId="490"/>
        </pc:sldMkLst>
      </pc:sldChg>
      <pc:sldChg chg="addSp delSp modSp mod ord">
        <pc:chgData name="Roy Koushik MSc. Ph.D." userId="31b2d8c8-dea2-4ea3-813b-dde72ac1f786" providerId="ADAL" clId="{5DE8E530-3295-4FEC-8581-41955BB3DF3F}" dt="2024-02-07T15:31:33.917" v="4058" actId="14100"/>
        <pc:sldMkLst>
          <pc:docMk/>
          <pc:sldMk cId="1893585923" sldId="491"/>
        </pc:sldMkLst>
        <pc:spChg chg="del mod topLvl">
          <ac:chgData name="Roy Koushik MSc. Ph.D." userId="31b2d8c8-dea2-4ea3-813b-dde72ac1f786" providerId="ADAL" clId="{5DE8E530-3295-4FEC-8581-41955BB3DF3F}" dt="2024-02-07T14:11:50.056" v="2183" actId="478"/>
          <ac:spMkLst>
            <pc:docMk/>
            <pc:sldMk cId="1893585923" sldId="491"/>
            <ac:spMk id="8" creationId="{0ED0B794-F716-DE31-D76C-52A752181728}"/>
          </ac:spMkLst>
        </pc:spChg>
        <pc:spChg chg="del mod">
          <ac:chgData name="Roy Koushik MSc. Ph.D." userId="31b2d8c8-dea2-4ea3-813b-dde72ac1f786" providerId="ADAL" clId="{5DE8E530-3295-4FEC-8581-41955BB3DF3F}" dt="2024-02-07T14:09:57.524" v="2172" actId="478"/>
          <ac:spMkLst>
            <pc:docMk/>
            <pc:sldMk cId="1893585923" sldId="491"/>
            <ac:spMk id="11" creationId="{A60F5DB3-CDAD-B020-4DA7-86CC987C53DF}"/>
          </ac:spMkLst>
        </pc:spChg>
        <pc:spChg chg="add del mod">
          <ac:chgData name="Roy Koushik MSc. Ph.D." userId="31b2d8c8-dea2-4ea3-813b-dde72ac1f786" providerId="ADAL" clId="{5DE8E530-3295-4FEC-8581-41955BB3DF3F}" dt="2024-02-07T15:01:05.257" v="3321" actId="478"/>
          <ac:spMkLst>
            <pc:docMk/>
            <pc:sldMk cId="1893585923" sldId="491"/>
            <ac:spMk id="24" creationId="{BBA89DEE-3CDE-9FC8-4013-2F745EF7C401}"/>
          </ac:spMkLst>
        </pc:spChg>
        <pc:spChg chg="mod">
          <ac:chgData name="Roy Koushik MSc. Ph.D." userId="31b2d8c8-dea2-4ea3-813b-dde72ac1f786" providerId="ADAL" clId="{5DE8E530-3295-4FEC-8581-41955BB3DF3F}" dt="2024-02-07T15:07:59.280" v="3358" actId="1076"/>
          <ac:spMkLst>
            <pc:docMk/>
            <pc:sldMk cId="1893585923" sldId="491"/>
            <ac:spMk id="26" creationId="{D342360A-67D0-4C8E-1180-ACBE35FFFD85}"/>
          </ac:spMkLst>
        </pc:spChg>
        <pc:spChg chg="mod">
          <ac:chgData name="Roy Koushik MSc. Ph.D." userId="31b2d8c8-dea2-4ea3-813b-dde72ac1f786" providerId="ADAL" clId="{5DE8E530-3295-4FEC-8581-41955BB3DF3F}" dt="2024-02-07T14:11:39.085" v="2181" actId="14100"/>
          <ac:spMkLst>
            <pc:docMk/>
            <pc:sldMk cId="1893585923" sldId="491"/>
            <ac:spMk id="28" creationId="{AA246E11-673E-508A-FCFD-175B5039F0BA}"/>
          </ac:spMkLst>
        </pc:spChg>
        <pc:spChg chg="add mod">
          <ac:chgData name="Roy Koushik MSc. Ph.D." userId="31b2d8c8-dea2-4ea3-813b-dde72ac1f786" providerId="ADAL" clId="{5DE8E530-3295-4FEC-8581-41955BB3DF3F}" dt="2024-02-07T15:31:33.917" v="4058" actId="14100"/>
          <ac:spMkLst>
            <pc:docMk/>
            <pc:sldMk cId="1893585923" sldId="491"/>
            <ac:spMk id="30" creationId="{5402E01C-27BD-CA9B-19E2-3785965353B2}"/>
          </ac:spMkLst>
        </pc:spChg>
        <pc:spChg chg="mod">
          <ac:chgData name="Roy Koushik MSc. Ph.D." userId="31b2d8c8-dea2-4ea3-813b-dde72ac1f786" providerId="ADAL" clId="{5DE8E530-3295-4FEC-8581-41955BB3DF3F}" dt="2024-02-07T15:31:04.092" v="4043" actId="2711"/>
          <ac:spMkLst>
            <pc:docMk/>
            <pc:sldMk cId="1893585923" sldId="491"/>
            <ac:spMk id="31" creationId="{4DEE3FF4-E345-ABA8-81DA-98B59D2FF997}"/>
          </ac:spMkLst>
        </pc:spChg>
        <pc:grpChg chg="del mod">
          <ac:chgData name="Roy Koushik MSc. Ph.D." userId="31b2d8c8-dea2-4ea3-813b-dde72ac1f786" providerId="ADAL" clId="{5DE8E530-3295-4FEC-8581-41955BB3DF3F}" dt="2024-02-07T14:11:03.866" v="2176" actId="165"/>
          <ac:grpSpMkLst>
            <pc:docMk/>
            <pc:sldMk cId="1893585923" sldId="491"/>
            <ac:grpSpMk id="3" creationId="{8106C3A6-F228-402E-4C9F-599AB40442E2}"/>
          </ac:grpSpMkLst>
        </pc:grpChg>
        <pc:grpChg chg="mod topLvl">
          <ac:chgData name="Roy Koushik MSc. Ph.D." userId="31b2d8c8-dea2-4ea3-813b-dde72ac1f786" providerId="ADAL" clId="{5DE8E530-3295-4FEC-8581-41955BB3DF3F}" dt="2024-02-07T15:30:25.033" v="4038" actId="14100"/>
          <ac:grpSpMkLst>
            <pc:docMk/>
            <pc:sldMk cId="1893585923" sldId="491"/>
            <ac:grpSpMk id="4" creationId="{A7994040-CA4D-626B-8077-A20084CF7151}"/>
          </ac:grpSpMkLst>
        </pc:grpChg>
        <pc:grpChg chg="del mod">
          <ac:chgData name="Roy Koushik MSc. Ph.D." userId="31b2d8c8-dea2-4ea3-813b-dde72ac1f786" providerId="ADAL" clId="{5DE8E530-3295-4FEC-8581-41955BB3DF3F}" dt="2024-02-07T14:10:01.676" v="2173" actId="478"/>
          <ac:grpSpMkLst>
            <pc:docMk/>
            <pc:sldMk cId="1893585923" sldId="491"/>
            <ac:grpSpMk id="12" creationId="{66E2613F-2E78-E633-CD0D-8E3336023FE9}"/>
          </ac:grpSpMkLst>
        </pc:grpChg>
        <pc:picChg chg="mod">
          <ac:chgData name="Roy Koushik MSc. Ph.D." userId="31b2d8c8-dea2-4ea3-813b-dde72ac1f786" providerId="ADAL" clId="{5DE8E530-3295-4FEC-8581-41955BB3DF3F}" dt="2024-02-07T15:30:25.033" v="4038" actId="14100"/>
          <ac:picMkLst>
            <pc:docMk/>
            <pc:sldMk cId="1893585923" sldId="491"/>
            <ac:picMk id="5" creationId="{E9F2EC60-05FC-3C15-9A3F-B549CD90930B}"/>
          </ac:picMkLst>
        </pc:picChg>
        <pc:picChg chg="mod">
          <ac:chgData name="Roy Koushik MSc. Ph.D." userId="31b2d8c8-dea2-4ea3-813b-dde72ac1f786" providerId="ADAL" clId="{5DE8E530-3295-4FEC-8581-41955BB3DF3F}" dt="2024-02-07T15:30:25.033" v="4038" actId="14100"/>
          <ac:picMkLst>
            <pc:docMk/>
            <pc:sldMk cId="1893585923" sldId="491"/>
            <ac:picMk id="6" creationId="{30234962-57DA-FF7A-F92D-37A3F025B090}"/>
          </ac:picMkLst>
        </pc:picChg>
        <pc:picChg chg="mod">
          <ac:chgData name="Roy Koushik MSc. Ph.D." userId="31b2d8c8-dea2-4ea3-813b-dde72ac1f786" providerId="ADAL" clId="{5DE8E530-3295-4FEC-8581-41955BB3DF3F}" dt="2024-02-07T15:30:25.033" v="4038" actId="14100"/>
          <ac:picMkLst>
            <pc:docMk/>
            <pc:sldMk cId="1893585923" sldId="491"/>
            <ac:picMk id="7" creationId="{5BCFABD6-524E-4B26-0C06-680E995E4AED}"/>
          </ac:picMkLst>
        </pc:picChg>
        <pc:picChg chg="del mod">
          <ac:chgData name="Roy Koushik MSc. Ph.D." userId="31b2d8c8-dea2-4ea3-813b-dde72ac1f786" providerId="ADAL" clId="{5DE8E530-3295-4FEC-8581-41955BB3DF3F}" dt="2024-02-07T14:10:04.771" v="2174" actId="478"/>
          <ac:picMkLst>
            <pc:docMk/>
            <pc:sldMk cId="1893585923" sldId="491"/>
            <ac:picMk id="13" creationId="{C885B12C-E929-A692-9146-C1DDBB56A2CA}"/>
          </ac:picMkLst>
        </pc:picChg>
        <pc:picChg chg="del mod">
          <ac:chgData name="Roy Koushik MSc. Ph.D." userId="31b2d8c8-dea2-4ea3-813b-dde72ac1f786" providerId="ADAL" clId="{5DE8E530-3295-4FEC-8581-41955BB3DF3F}" dt="2024-02-07T14:10:01.676" v="2173" actId="478"/>
          <ac:picMkLst>
            <pc:docMk/>
            <pc:sldMk cId="1893585923" sldId="491"/>
            <ac:picMk id="14" creationId="{73F69B97-6E16-6B0E-48DC-A3545B816DB4}"/>
          </ac:picMkLst>
        </pc:picChg>
        <pc:picChg chg="del">
          <ac:chgData name="Roy Koushik MSc. Ph.D." userId="31b2d8c8-dea2-4ea3-813b-dde72ac1f786" providerId="ADAL" clId="{5DE8E530-3295-4FEC-8581-41955BB3DF3F}" dt="2024-02-07T14:09:53.316" v="2171" actId="478"/>
          <ac:picMkLst>
            <pc:docMk/>
            <pc:sldMk cId="1893585923" sldId="491"/>
            <ac:picMk id="15" creationId="{24172B18-6E5E-E92C-F151-75BC8B2FB184}"/>
          </ac:picMkLst>
        </pc:picChg>
        <pc:picChg chg="del">
          <ac:chgData name="Roy Koushik MSc. Ph.D." userId="31b2d8c8-dea2-4ea3-813b-dde72ac1f786" providerId="ADAL" clId="{5DE8E530-3295-4FEC-8581-41955BB3DF3F}" dt="2024-02-07T14:12:30.692" v="2191" actId="478"/>
          <ac:picMkLst>
            <pc:docMk/>
            <pc:sldMk cId="1893585923" sldId="491"/>
            <ac:picMk id="16" creationId="{DAFA4CB4-F32D-BAD8-A9D4-16BDCF7D6E2B}"/>
          </ac:picMkLst>
        </pc:picChg>
        <pc:picChg chg="del mod topLvl">
          <ac:chgData name="Roy Koushik MSc. Ph.D." userId="31b2d8c8-dea2-4ea3-813b-dde72ac1f786" providerId="ADAL" clId="{5DE8E530-3295-4FEC-8581-41955BB3DF3F}" dt="2024-02-07T14:12:25.153" v="2189" actId="478"/>
          <ac:picMkLst>
            <pc:docMk/>
            <pc:sldMk cId="1893585923" sldId="491"/>
            <ac:picMk id="6146" creationId="{279FC355-B85C-D7D3-6C45-14377353074A}"/>
          </ac:picMkLst>
        </pc:picChg>
        <pc:cxnChg chg="del mod topLvl">
          <ac:chgData name="Roy Koushik MSc. Ph.D." userId="31b2d8c8-dea2-4ea3-813b-dde72ac1f786" providerId="ADAL" clId="{5DE8E530-3295-4FEC-8581-41955BB3DF3F}" dt="2024-02-07T14:12:27.716" v="2190" actId="478"/>
          <ac:cxnSpMkLst>
            <pc:docMk/>
            <pc:sldMk cId="1893585923" sldId="491"/>
            <ac:cxnSpMk id="10" creationId="{6928F07C-6515-1715-B8A3-45D0C383F7E6}"/>
          </ac:cxnSpMkLst>
        </pc:cxnChg>
        <pc:cxnChg chg="del mod">
          <ac:chgData name="Roy Koushik MSc. Ph.D." userId="31b2d8c8-dea2-4ea3-813b-dde72ac1f786" providerId="ADAL" clId="{5DE8E530-3295-4FEC-8581-41955BB3DF3F}" dt="2024-02-07T14:10:08.412" v="2175" actId="478"/>
          <ac:cxnSpMkLst>
            <pc:docMk/>
            <pc:sldMk cId="1893585923" sldId="491"/>
            <ac:cxnSpMk id="19" creationId="{BA863A03-B351-4800-557B-633EF15C71AE}"/>
          </ac:cxnSpMkLst>
        </pc:cxnChg>
      </pc:sldChg>
      <pc:sldChg chg="addSp delSp modSp mod ord">
        <pc:chgData name="Roy Koushik MSc. Ph.D." userId="31b2d8c8-dea2-4ea3-813b-dde72ac1f786" providerId="ADAL" clId="{5DE8E530-3295-4FEC-8581-41955BB3DF3F}" dt="2024-02-07T15:43:35.924" v="4372" actId="1076"/>
        <pc:sldMkLst>
          <pc:docMk/>
          <pc:sldMk cId="2572845609" sldId="492"/>
        </pc:sldMkLst>
        <pc:spChg chg="add mod">
          <ac:chgData name="Roy Koushik MSc. Ph.D." userId="31b2d8c8-dea2-4ea3-813b-dde72ac1f786" providerId="ADAL" clId="{5DE8E530-3295-4FEC-8581-41955BB3DF3F}" dt="2024-02-07T15:42:31.056" v="4329" actId="20577"/>
          <ac:spMkLst>
            <pc:docMk/>
            <pc:sldMk cId="2572845609" sldId="492"/>
            <ac:spMk id="5" creationId="{DA70774C-FB24-D833-CBB4-215A4CD72583}"/>
          </ac:spMkLst>
        </pc:spChg>
        <pc:spChg chg="mod">
          <ac:chgData name="Roy Koushik MSc. Ph.D." userId="31b2d8c8-dea2-4ea3-813b-dde72ac1f786" providerId="ADAL" clId="{5DE8E530-3295-4FEC-8581-41955BB3DF3F}" dt="2024-02-07T15:39:01.146" v="4204" actId="20577"/>
          <ac:spMkLst>
            <pc:docMk/>
            <pc:sldMk cId="2572845609" sldId="492"/>
            <ac:spMk id="11" creationId="{F0AB71A3-1B75-0865-D676-164C58F03057}"/>
          </ac:spMkLst>
        </pc:spChg>
        <pc:spChg chg="add mod">
          <ac:chgData name="Roy Koushik MSc. Ph.D." userId="31b2d8c8-dea2-4ea3-813b-dde72ac1f786" providerId="ADAL" clId="{5DE8E530-3295-4FEC-8581-41955BB3DF3F}" dt="2024-02-07T15:43:35.924" v="4372" actId="1076"/>
          <ac:spMkLst>
            <pc:docMk/>
            <pc:sldMk cId="2572845609" sldId="492"/>
            <ac:spMk id="28" creationId="{147892F3-D21D-6940-49B1-4BEA831FE08C}"/>
          </ac:spMkLst>
        </pc:spChg>
        <pc:picChg chg="add mod">
          <ac:chgData name="Roy Koushik MSc. Ph.D." userId="31b2d8c8-dea2-4ea3-813b-dde72ac1f786" providerId="ADAL" clId="{5DE8E530-3295-4FEC-8581-41955BB3DF3F}" dt="2024-02-07T15:42:39.487" v="4332" actId="1076"/>
          <ac:picMkLst>
            <pc:docMk/>
            <pc:sldMk cId="2572845609" sldId="492"/>
            <ac:picMk id="6" creationId="{5DDC62C0-68CF-5382-4A14-0AD1D43A475F}"/>
          </ac:picMkLst>
        </pc:picChg>
        <pc:picChg chg="del">
          <ac:chgData name="Roy Koushik MSc. Ph.D." userId="31b2d8c8-dea2-4ea3-813b-dde72ac1f786" providerId="ADAL" clId="{5DE8E530-3295-4FEC-8581-41955BB3DF3F}" dt="2024-02-07T15:36:37.898" v="4145" actId="478"/>
          <ac:picMkLst>
            <pc:docMk/>
            <pc:sldMk cId="2572845609" sldId="492"/>
            <ac:picMk id="10" creationId="{0E1F3CB4-0B4D-1390-5061-4C4385006C70}"/>
          </ac:picMkLst>
        </pc:picChg>
        <pc:picChg chg="del">
          <ac:chgData name="Roy Koushik MSc. Ph.D." userId="31b2d8c8-dea2-4ea3-813b-dde72ac1f786" providerId="ADAL" clId="{5DE8E530-3295-4FEC-8581-41955BB3DF3F}" dt="2024-02-07T15:36:35.644" v="4144" actId="478"/>
          <ac:picMkLst>
            <pc:docMk/>
            <pc:sldMk cId="2572845609" sldId="492"/>
            <ac:picMk id="19" creationId="{6A58BD8B-3015-1C7A-40F0-3C51594D5069}"/>
          </ac:picMkLst>
        </pc:picChg>
        <pc:picChg chg="del">
          <ac:chgData name="Roy Koushik MSc. Ph.D." userId="31b2d8c8-dea2-4ea3-813b-dde72ac1f786" providerId="ADAL" clId="{5DE8E530-3295-4FEC-8581-41955BB3DF3F}" dt="2024-02-07T15:37:52.364" v="4189" actId="478"/>
          <ac:picMkLst>
            <pc:docMk/>
            <pc:sldMk cId="2572845609" sldId="492"/>
            <ac:picMk id="30" creationId="{22142849-EAE6-5884-C300-BC5A030D7CEB}"/>
          </ac:picMkLst>
        </pc:picChg>
        <pc:cxnChg chg="add mod">
          <ac:chgData name="Roy Koushik MSc. Ph.D." userId="31b2d8c8-dea2-4ea3-813b-dde72ac1f786" providerId="ADAL" clId="{5DE8E530-3295-4FEC-8581-41955BB3DF3F}" dt="2024-02-07T15:43:00.794" v="4337" actId="14100"/>
          <ac:cxnSpMkLst>
            <pc:docMk/>
            <pc:sldMk cId="2572845609" sldId="492"/>
            <ac:cxnSpMk id="2" creationId="{1ABF1FFC-7319-A9E7-CB9B-C73161888A9E}"/>
          </ac:cxnSpMkLst>
        </pc:cxnChg>
        <pc:cxnChg chg="add mod">
          <ac:chgData name="Roy Koushik MSc. Ph.D." userId="31b2d8c8-dea2-4ea3-813b-dde72ac1f786" providerId="ADAL" clId="{5DE8E530-3295-4FEC-8581-41955BB3DF3F}" dt="2024-02-07T15:42:43.556" v="4333" actId="14100"/>
          <ac:cxnSpMkLst>
            <pc:docMk/>
            <pc:sldMk cId="2572845609" sldId="492"/>
            <ac:cxnSpMk id="7" creationId="{2A296470-23F1-FF19-B5DD-3402F20BDC21}"/>
          </ac:cxnSpMkLst>
        </pc:cxnChg>
        <pc:cxnChg chg="mod">
          <ac:chgData name="Roy Koushik MSc. Ph.D." userId="31b2d8c8-dea2-4ea3-813b-dde72ac1f786" providerId="ADAL" clId="{5DE8E530-3295-4FEC-8581-41955BB3DF3F}" dt="2024-02-07T15:43:08.775" v="4338" actId="14100"/>
          <ac:cxnSpMkLst>
            <pc:docMk/>
            <pc:sldMk cId="2572845609" sldId="492"/>
            <ac:cxnSpMk id="35" creationId="{40E3A7BE-D763-E5FD-7CF5-04C9AC170A67}"/>
          </ac:cxnSpMkLst>
        </pc:cxnChg>
      </pc:sldChg>
      <pc:sldChg chg="del">
        <pc:chgData name="Roy Koushik MSc. Ph.D." userId="31b2d8c8-dea2-4ea3-813b-dde72ac1f786" providerId="ADAL" clId="{5DE8E530-3295-4FEC-8581-41955BB3DF3F}" dt="2024-02-07T16:36:26.346" v="5009" actId="47"/>
        <pc:sldMkLst>
          <pc:docMk/>
          <pc:sldMk cId="567532922" sldId="493"/>
        </pc:sldMkLst>
      </pc:sldChg>
      <pc:sldChg chg="addSp delSp del delDesignElem">
        <pc:chgData name="Roy Koushik MSc. Ph.D." userId="31b2d8c8-dea2-4ea3-813b-dde72ac1f786" providerId="ADAL" clId="{5DE8E530-3295-4FEC-8581-41955BB3DF3F}" dt="2024-02-07T16:36:23.229" v="5008" actId="47"/>
        <pc:sldMkLst>
          <pc:docMk/>
          <pc:sldMk cId="2377156604" sldId="494"/>
        </pc:sldMkLst>
        <pc:spChg chg="add del">
          <ac:chgData name="Roy Koushik MSc. Ph.D." userId="31b2d8c8-dea2-4ea3-813b-dde72ac1f786" providerId="ADAL" clId="{5DE8E530-3295-4FEC-8581-41955BB3DF3F}" dt="2024-02-07T15:48:25.835" v="4452"/>
          <ac:spMkLst>
            <pc:docMk/>
            <pc:sldMk cId="2377156604" sldId="494"/>
            <ac:spMk id="23" creationId="{417CDA24-35F8-4540-8C52-3096D6D94949}"/>
          </ac:spMkLst>
        </pc:spChg>
        <pc:spChg chg="add del">
          <ac:chgData name="Roy Koushik MSc. Ph.D." userId="31b2d8c8-dea2-4ea3-813b-dde72ac1f786" providerId="ADAL" clId="{5DE8E530-3295-4FEC-8581-41955BB3DF3F}" dt="2024-02-07T15:48:25.835" v="4452"/>
          <ac:spMkLst>
            <pc:docMk/>
            <pc:sldMk cId="2377156604" sldId="494"/>
            <ac:spMk id="24" creationId="{8658BFE0-4E65-4174-9C75-687C94E88273}"/>
          </ac:spMkLst>
        </pc:spChg>
        <pc:spChg chg="add del">
          <ac:chgData name="Roy Koushik MSc. Ph.D." userId="31b2d8c8-dea2-4ea3-813b-dde72ac1f786" providerId="ADAL" clId="{5DE8E530-3295-4FEC-8581-41955BB3DF3F}" dt="2024-02-07T15:48:25.835" v="4452"/>
          <ac:spMkLst>
            <pc:docMk/>
            <pc:sldMk cId="2377156604" sldId="494"/>
            <ac:spMk id="25" creationId="{FA75DFED-A0C1-4A83-BE1D-0271C1826EF6}"/>
          </ac:spMkLst>
        </pc:spChg>
      </pc:sldChg>
      <pc:sldChg chg="addSp delSp modSp add mod ord">
        <pc:chgData name="Roy Koushik MSc. Ph.D." userId="31b2d8c8-dea2-4ea3-813b-dde72ac1f786" providerId="ADAL" clId="{5DE8E530-3295-4FEC-8581-41955BB3DF3F}" dt="2024-02-07T17:13:53.488" v="5768" actId="14100"/>
        <pc:sldMkLst>
          <pc:docMk/>
          <pc:sldMk cId="2603638325" sldId="495"/>
        </pc:sldMkLst>
        <pc:spChg chg="mod">
          <ac:chgData name="Roy Koushik MSc. Ph.D." userId="31b2d8c8-dea2-4ea3-813b-dde72ac1f786" providerId="ADAL" clId="{5DE8E530-3295-4FEC-8581-41955BB3DF3F}" dt="2024-02-07T15:48:25.033" v="4451"/>
          <ac:spMkLst>
            <pc:docMk/>
            <pc:sldMk cId="2603638325" sldId="495"/>
            <ac:spMk id="2" creationId="{1CD947C0-732A-EDC6-5B8E-FF6B1E173BAA}"/>
          </ac:spMkLst>
        </pc:spChg>
        <pc:spChg chg="mod">
          <ac:chgData name="Roy Koushik MSc. Ph.D." userId="31b2d8c8-dea2-4ea3-813b-dde72ac1f786" providerId="ADAL" clId="{5DE8E530-3295-4FEC-8581-41955BB3DF3F}" dt="2024-02-07T17:13:53.488" v="5768" actId="14100"/>
          <ac:spMkLst>
            <pc:docMk/>
            <pc:sldMk cId="2603638325" sldId="495"/>
            <ac:spMk id="5" creationId="{E6628F8B-FADE-8773-3792-C4B108D09605}"/>
          </ac:spMkLst>
        </pc:spChg>
        <pc:spChg chg="del">
          <ac:chgData name="Roy Koushik MSc. Ph.D." userId="31b2d8c8-dea2-4ea3-813b-dde72ac1f786" providerId="ADAL" clId="{5DE8E530-3295-4FEC-8581-41955BB3DF3F}" dt="2024-02-07T08:23:36.676" v="92" actId="478"/>
          <ac:spMkLst>
            <pc:docMk/>
            <pc:sldMk cId="2603638325" sldId="495"/>
            <ac:spMk id="6" creationId="{8E3C0FD4-314F-AE8A-CFC9-B368570DB358}"/>
          </ac:spMkLst>
        </pc:spChg>
        <pc:spChg chg="mod">
          <ac:chgData name="Roy Koushik MSc. Ph.D." userId="31b2d8c8-dea2-4ea3-813b-dde72ac1f786" providerId="ADAL" clId="{5DE8E530-3295-4FEC-8581-41955BB3DF3F}" dt="2024-02-07T08:25:20.898" v="121" actId="14100"/>
          <ac:spMkLst>
            <pc:docMk/>
            <pc:sldMk cId="2603638325" sldId="495"/>
            <ac:spMk id="9" creationId="{805D0B2C-1F11-C4F7-00C7-390C86957DE0}"/>
          </ac:spMkLst>
        </pc:spChg>
        <pc:spChg chg="del">
          <ac:chgData name="Roy Koushik MSc. Ph.D." userId="31b2d8c8-dea2-4ea3-813b-dde72ac1f786" providerId="ADAL" clId="{5DE8E530-3295-4FEC-8581-41955BB3DF3F}" dt="2024-02-07T08:23:24.326" v="90" actId="478"/>
          <ac:spMkLst>
            <pc:docMk/>
            <pc:sldMk cId="2603638325" sldId="495"/>
            <ac:spMk id="11" creationId="{706637B3-2C06-8679-E907-4336950985F3}"/>
          </ac:spMkLst>
        </pc:spChg>
        <pc:spChg chg="add mod">
          <ac:chgData name="Roy Koushik MSc. Ph.D." userId="31b2d8c8-dea2-4ea3-813b-dde72ac1f786" providerId="ADAL" clId="{5DE8E530-3295-4FEC-8581-41955BB3DF3F}" dt="2024-02-07T15:55:52.572" v="4697" actId="20577"/>
          <ac:spMkLst>
            <pc:docMk/>
            <pc:sldMk cId="2603638325" sldId="495"/>
            <ac:spMk id="13" creationId="{FA660767-145C-D64D-7C8C-FC3C8B648775}"/>
          </ac:spMkLst>
        </pc:spChg>
        <pc:picChg chg="add del mod">
          <ac:chgData name="Roy Koushik MSc. Ph.D." userId="31b2d8c8-dea2-4ea3-813b-dde72ac1f786" providerId="ADAL" clId="{5DE8E530-3295-4FEC-8581-41955BB3DF3F}" dt="2024-02-07T16:01:33.660" v="4823" actId="478"/>
          <ac:picMkLst>
            <pc:docMk/>
            <pc:sldMk cId="2603638325" sldId="495"/>
            <ac:picMk id="3" creationId="{787854ED-DF5D-1B2D-EE02-944BB1DD1FC4}"/>
          </ac:picMkLst>
        </pc:picChg>
        <pc:picChg chg="del">
          <ac:chgData name="Roy Koushik MSc. Ph.D." userId="31b2d8c8-dea2-4ea3-813b-dde72ac1f786" providerId="ADAL" clId="{5DE8E530-3295-4FEC-8581-41955BB3DF3F}" dt="2024-02-07T08:27:23.394" v="122" actId="478"/>
          <ac:picMkLst>
            <pc:docMk/>
            <pc:sldMk cId="2603638325" sldId="495"/>
            <ac:picMk id="7" creationId="{91A9F1E3-5EB2-07DA-3EE3-167AA6738888}"/>
          </ac:picMkLst>
        </pc:picChg>
        <pc:picChg chg="mod">
          <ac:chgData name="Roy Koushik MSc. Ph.D." userId="31b2d8c8-dea2-4ea3-813b-dde72ac1f786" providerId="ADAL" clId="{5DE8E530-3295-4FEC-8581-41955BB3DF3F}" dt="2024-02-07T08:28:51.121" v="136" actId="1076"/>
          <ac:picMkLst>
            <pc:docMk/>
            <pc:sldMk cId="2603638325" sldId="495"/>
            <ac:picMk id="8" creationId="{43C16B49-EBD6-699A-2961-1912AED5775E}"/>
          </ac:picMkLst>
        </pc:picChg>
        <pc:picChg chg="del">
          <ac:chgData name="Roy Koushik MSc. Ph.D." userId="31b2d8c8-dea2-4ea3-813b-dde72ac1f786" providerId="ADAL" clId="{5DE8E530-3295-4FEC-8581-41955BB3DF3F}" dt="2024-02-07T08:23:27.441" v="91" actId="478"/>
          <ac:picMkLst>
            <pc:docMk/>
            <pc:sldMk cId="2603638325" sldId="495"/>
            <ac:picMk id="10" creationId="{7F80E81A-805C-DF50-6679-785104FEC603}"/>
          </ac:picMkLst>
        </pc:picChg>
        <pc:picChg chg="add del mod">
          <ac:chgData name="Roy Koushik MSc. Ph.D." userId="31b2d8c8-dea2-4ea3-813b-dde72ac1f786" providerId="ADAL" clId="{5DE8E530-3295-4FEC-8581-41955BB3DF3F}" dt="2024-02-07T16:01:36.450" v="4824" actId="478"/>
          <ac:picMkLst>
            <pc:docMk/>
            <pc:sldMk cId="2603638325" sldId="495"/>
            <ac:picMk id="12" creationId="{3106F960-DBC4-70F6-1360-850BB20D55E7}"/>
          </ac:picMkLst>
        </pc:picChg>
      </pc:sldChg>
      <pc:sldChg chg="addSp delSp modSp add del mod ord">
        <pc:chgData name="Roy Koushik MSc. Ph.D." userId="31b2d8c8-dea2-4ea3-813b-dde72ac1f786" providerId="ADAL" clId="{5DE8E530-3295-4FEC-8581-41955BB3DF3F}" dt="2024-02-07T16:02:36.401" v="4827"/>
        <pc:sldMkLst>
          <pc:docMk/>
          <pc:sldMk cId="644219159" sldId="496"/>
        </pc:sldMkLst>
        <pc:spChg chg="mod">
          <ac:chgData name="Roy Koushik MSc. Ph.D." userId="31b2d8c8-dea2-4ea3-813b-dde72ac1f786" providerId="ADAL" clId="{5DE8E530-3295-4FEC-8581-41955BB3DF3F}" dt="2024-02-07T15:48:25.033" v="4451"/>
          <ac:spMkLst>
            <pc:docMk/>
            <pc:sldMk cId="644219159" sldId="496"/>
            <ac:spMk id="2" creationId="{3E271FCB-68C4-C07A-93A8-ECC8894C8DDE}"/>
          </ac:spMkLst>
        </pc:spChg>
        <pc:spChg chg="del">
          <ac:chgData name="Roy Koushik MSc. Ph.D." userId="31b2d8c8-dea2-4ea3-813b-dde72ac1f786" providerId="ADAL" clId="{5DE8E530-3295-4FEC-8581-41955BB3DF3F}" dt="2024-02-07T08:35:10.286" v="192" actId="478"/>
          <ac:spMkLst>
            <pc:docMk/>
            <pc:sldMk cId="644219159" sldId="496"/>
            <ac:spMk id="5" creationId="{B1150FC5-2EA3-11D4-0AC4-EF628602BC0D}"/>
          </ac:spMkLst>
        </pc:spChg>
        <pc:spChg chg="del">
          <ac:chgData name="Roy Koushik MSc. Ph.D." userId="31b2d8c8-dea2-4ea3-813b-dde72ac1f786" providerId="ADAL" clId="{5DE8E530-3295-4FEC-8581-41955BB3DF3F}" dt="2024-02-07T08:35:10.286" v="192" actId="478"/>
          <ac:spMkLst>
            <pc:docMk/>
            <pc:sldMk cId="644219159" sldId="496"/>
            <ac:spMk id="9" creationId="{89E9FF5A-7F59-90F9-A7A1-7F4F2AC50CF8}"/>
          </ac:spMkLst>
        </pc:spChg>
        <pc:spChg chg="del">
          <ac:chgData name="Roy Koushik MSc. Ph.D." userId="31b2d8c8-dea2-4ea3-813b-dde72ac1f786" providerId="ADAL" clId="{5DE8E530-3295-4FEC-8581-41955BB3DF3F}" dt="2024-02-07T08:35:10.286" v="192" actId="478"/>
          <ac:spMkLst>
            <pc:docMk/>
            <pc:sldMk cId="644219159" sldId="496"/>
            <ac:spMk id="13" creationId="{F36EF3E5-BEEF-1B23-2896-156D14AC546C}"/>
          </ac:spMkLst>
        </pc:spChg>
        <pc:picChg chg="del">
          <ac:chgData name="Roy Koushik MSc. Ph.D." userId="31b2d8c8-dea2-4ea3-813b-dde72ac1f786" providerId="ADAL" clId="{5DE8E530-3295-4FEC-8581-41955BB3DF3F}" dt="2024-02-07T08:35:10.286" v="192" actId="478"/>
          <ac:picMkLst>
            <pc:docMk/>
            <pc:sldMk cId="644219159" sldId="496"/>
            <ac:picMk id="3" creationId="{536478AD-70BF-1289-5550-FC84DD074168}"/>
          </ac:picMkLst>
        </pc:picChg>
        <pc:picChg chg="del">
          <ac:chgData name="Roy Koushik MSc. Ph.D." userId="31b2d8c8-dea2-4ea3-813b-dde72ac1f786" providerId="ADAL" clId="{5DE8E530-3295-4FEC-8581-41955BB3DF3F}" dt="2024-02-07T08:35:10.286" v="192" actId="478"/>
          <ac:picMkLst>
            <pc:docMk/>
            <pc:sldMk cId="644219159" sldId="496"/>
            <ac:picMk id="4" creationId="{11224087-E8B5-3027-675C-A03A48244088}"/>
          </ac:picMkLst>
        </pc:picChg>
        <pc:picChg chg="add mod">
          <ac:chgData name="Roy Koushik MSc. Ph.D." userId="31b2d8c8-dea2-4ea3-813b-dde72ac1f786" providerId="ADAL" clId="{5DE8E530-3295-4FEC-8581-41955BB3DF3F}" dt="2024-02-07T08:39:40.825" v="195" actId="1076"/>
          <ac:picMkLst>
            <pc:docMk/>
            <pc:sldMk cId="644219159" sldId="496"/>
            <ac:picMk id="6" creationId="{70890E5C-E3B5-DA9E-7506-968869BAD98E}"/>
          </ac:picMkLst>
        </pc:picChg>
        <pc:picChg chg="del">
          <ac:chgData name="Roy Koushik MSc. Ph.D." userId="31b2d8c8-dea2-4ea3-813b-dde72ac1f786" providerId="ADAL" clId="{5DE8E530-3295-4FEC-8581-41955BB3DF3F}" dt="2024-02-07T08:35:10.286" v="192" actId="478"/>
          <ac:picMkLst>
            <pc:docMk/>
            <pc:sldMk cId="644219159" sldId="496"/>
            <ac:picMk id="8" creationId="{D6908FF0-5D78-149B-DC85-9DB09BC00588}"/>
          </ac:picMkLst>
        </pc:picChg>
        <pc:picChg chg="del">
          <ac:chgData name="Roy Koushik MSc. Ph.D." userId="31b2d8c8-dea2-4ea3-813b-dde72ac1f786" providerId="ADAL" clId="{5DE8E530-3295-4FEC-8581-41955BB3DF3F}" dt="2024-02-07T08:35:10.286" v="192" actId="478"/>
          <ac:picMkLst>
            <pc:docMk/>
            <pc:sldMk cId="644219159" sldId="496"/>
            <ac:picMk id="12" creationId="{577D1A27-39D2-0192-879B-CB1EF1D301DA}"/>
          </ac:picMkLst>
        </pc:picChg>
        <pc:cxnChg chg="add mod">
          <ac:chgData name="Roy Koushik MSc. Ph.D." userId="31b2d8c8-dea2-4ea3-813b-dde72ac1f786" providerId="ADAL" clId="{5DE8E530-3295-4FEC-8581-41955BB3DF3F}" dt="2024-02-07T08:40:09.057" v="199" actId="1582"/>
          <ac:cxnSpMkLst>
            <pc:docMk/>
            <pc:sldMk cId="644219159" sldId="496"/>
            <ac:cxnSpMk id="10" creationId="{D38D9ED5-5BF1-FBD1-641F-F6A9158050E3}"/>
          </ac:cxnSpMkLst>
        </pc:cxnChg>
        <pc:cxnChg chg="add mod">
          <ac:chgData name="Roy Koushik MSc. Ph.D." userId="31b2d8c8-dea2-4ea3-813b-dde72ac1f786" providerId="ADAL" clId="{5DE8E530-3295-4FEC-8581-41955BB3DF3F}" dt="2024-02-07T08:40:20.647" v="201" actId="1076"/>
          <ac:cxnSpMkLst>
            <pc:docMk/>
            <pc:sldMk cId="644219159" sldId="496"/>
            <ac:cxnSpMk id="11" creationId="{AFDAC2C6-EB20-10BF-0D88-02E83F17B203}"/>
          </ac:cxnSpMkLst>
        </pc:cxnChg>
        <pc:cxnChg chg="add mod">
          <ac:chgData name="Roy Koushik MSc. Ph.D." userId="31b2d8c8-dea2-4ea3-813b-dde72ac1f786" providerId="ADAL" clId="{5DE8E530-3295-4FEC-8581-41955BB3DF3F}" dt="2024-02-07T08:40:47.819" v="226" actId="14100"/>
          <ac:cxnSpMkLst>
            <pc:docMk/>
            <pc:sldMk cId="644219159" sldId="496"/>
            <ac:cxnSpMk id="14" creationId="{5CEA6C9A-0D10-FC33-ABA1-53BE0830FFF8}"/>
          </ac:cxnSpMkLst>
        </pc:cxnChg>
        <pc:cxnChg chg="add mod">
          <ac:chgData name="Roy Koushik MSc. Ph.D." userId="31b2d8c8-dea2-4ea3-813b-dde72ac1f786" providerId="ADAL" clId="{5DE8E530-3295-4FEC-8581-41955BB3DF3F}" dt="2024-02-07T08:41:19.504" v="230" actId="14100"/>
          <ac:cxnSpMkLst>
            <pc:docMk/>
            <pc:sldMk cId="644219159" sldId="496"/>
            <ac:cxnSpMk id="17" creationId="{89965C54-DFB6-6CF5-D976-7EBB09DABEA7}"/>
          </ac:cxnSpMkLst>
        </pc:cxnChg>
      </pc:sldChg>
      <pc:sldChg chg="addSp delSp modSp add mod ord">
        <pc:chgData name="Roy Koushik MSc. Ph.D." userId="31b2d8c8-dea2-4ea3-813b-dde72ac1f786" providerId="ADAL" clId="{5DE8E530-3295-4FEC-8581-41955BB3DF3F}" dt="2024-02-07T16:03:16.437" v="4833" actId="478"/>
        <pc:sldMkLst>
          <pc:docMk/>
          <pc:sldMk cId="1510636239" sldId="497"/>
        </pc:sldMkLst>
        <pc:spChg chg="del mod">
          <ac:chgData name="Roy Koushik MSc. Ph.D." userId="31b2d8c8-dea2-4ea3-813b-dde72ac1f786" providerId="ADAL" clId="{5DE8E530-3295-4FEC-8581-41955BB3DF3F}" dt="2024-02-07T16:03:11.375" v="4831" actId="478"/>
          <ac:spMkLst>
            <pc:docMk/>
            <pc:sldMk cId="1510636239" sldId="497"/>
            <ac:spMk id="2" creationId="{D19DD023-74E3-4016-2A68-BACBFFC3D7BD}"/>
          </ac:spMkLst>
        </pc:spChg>
        <pc:spChg chg="add del mod">
          <ac:chgData name="Roy Koushik MSc. Ph.D." userId="31b2d8c8-dea2-4ea3-813b-dde72ac1f786" providerId="ADAL" clId="{5DE8E530-3295-4FEC-8581-41955BB3DF3F}" dt="2024-02-07T16:03:16.437" v="4833" actId="478"/>
          <ac:spMkLst>
            <pc:docMk/>
            <pc:sldMk cId="1510636239" sldId="497"/>
            <ac:spMk id="7" creationId="{CEAEB7A5-7EF4-E097-0AD9-4BFD3ED11C7E}"/>
          </ac:spMkLst>
        </pc:spChg>
        <pc:spChg chg="add mod">
          <ac:chgData name="Roy Koushik MSc. Ph.D." userId="31b2d8c8-dea2-4ea3-813b-dde72ac1f786" providerId="ADAL" clId="{5DE8E530-3295-4FEC-8581-41955BB3DF3F}" dt="2024-02-07T16:03:12.555" v="4832"/>
          <ac:spMkLst>
            <pc:docMk/>
            <pc:sldMk cId="1510636239" sldId="497"/>
            <ac:spMk id="8" creationId="{5C5380D4-49C9-DB4E-1B42-DF128215F57C}"/>
          </ac:spMkLst>
        </pc:spChg>
        <pc:picChg chg="add mod">
          <ac:chgData name="Roy Koushik MSc. Ph.D." userId="31b2d8c8-dea2-4ea3-813b-dde72ac1f786" providerId="ADAL" clId="{5DE8E530-3295-4FEC-8581-41955BB3DF3F}" dt="2024-02-07T08:42:35.190" v="259" actId="14100"/>
          <ac:picMkLst>
            <pc:docMk/>
            <pc:sldMk cId="1510636239" sldId="497"/>
            <ac:picMk id="4" creationId="{26E294CB-ECFD-ABCD-4412-D26EAA7C3B01}"/>
          </ac:picMkLst>
        </pc:picChg>
        <pc:picChg chg="del">
          <ac:chgData name="Roy Koushik MSc. Ph.D." userId="31b2d8c8-dea2-4ea3-813b-dde72ac1f786" providerId="ADAL" clId="{5DE8E530-3295-4FEC-8581-41955BB3DF3F}" dt="2024-02-07T08:41:48.772" v="250" actId="478"/>
          <ac:picMkLst>
            <pc:docMk/>
            <pc:sldMk cId="1510636239" sldId="497"/>
            <ac:picMk id="6" creationId="{C08239C6-CFCF-AFA6-5307-8B8AF898D381}"/>
          </ac:picMkLst>
        </pc:picChg>
        <pc:cxnChg chg="del">
          <ac:chgData name="Roy Koushik MSc. Ph.D." userId="31b2d8c8-dea2-4ea3-813b-dde72ac1f786" providerId="ADAL" clId="{5DE8E530-3295-4FEC-8581-41955BB3DF3F}" dt="2024-02-07T08:41:50.594" v="251" actId="478"/>
          <ac:cxnSpMkLst>
            <pc:docMk/>
            <pc:sldMk cId="1510636239" sldId="497"/>
            <ac:cxnSpMk id="10" creationId="{6A690D71-0FFB-3616-2E49-42EA79F9E8DC}"/>
          </ac:cxnSpMkLst>
        </pc:cxnChg>
        <pc:cxnChg chg="del">
          <ac:chgData name="Roy Koushik MSc. Ph.D." userId="31b2d8c8-dea2-4ea3-813b-dde72ac1f786" providerId="ADAL" clId="{5DE8E530-3295-4FEC-8581-41955BB3DF3F}" dt="2024-02-07T08:41:52.983" v="253" actId="478"/>
          <ac:cxnSpMkLst>
            <pc:docMk/>
            <pc:sldMk cId="1510636239" sldId="497"/>
            <ac:cxnSpMk id="11" creationId="{8BDCBC63-D9DC-7E3A-7BDF-9BE0B5371AF6}"/>
          </ac:cxnSpMkLst>
        </pc:cxnChg>
        <pc:cxnChg chg="del">
          <ac:chgData name="Roy Koushik MSc. Ph.D." userId="31b2d8c8-dea2-4ea3-813b-dde72ac1f786" providerId="ADAL" clId="{5DE8E530-3295-4FEC-8581-41955BB3DF3F}" dt="2024-02-07T08:41:51.580" v="252" actId="478"/>
          <ac:cxnSpMkLst>
            <pc:docMk/>
            <pc:sldMk cId="1510636239" sldId="497"/>
            <ac:cxnSpMk id="14" creationId="{779A9241-C3B7-8760-362D-CB61F336D5CD}"/>
          </ac:cxnSpMkLst>
        </pc:cxnChg>
        <pc:cxnChg chg="del">
          <ac:chgData name="Roy Koushik MSc. Ph.D." userId="31b2d8c8-dea2-4ea3-813b-dde72ac1f786" providerId="ADAL" clId="{5DE8E530-3295-4FEC-8581-41955BB3DF3F}" dt="2024-02-07T08:41:54.156" v="254" actId="478"/>
          <ac:cxnSpMkLst>
            <pc:docMk/>
            <pc:sldMk cId="1510636239" sldId="497"/>
            <ac:cxnSpMk id="17" creationId="{28D14421-D1DE-FE5B-0AFA-3A43974D2695}"/>
          </ac:cxnSpMkLst>
        </pc:cxnChg>
      </pc:sldChg>
      <pc:sldChg chg="addSp delSp modSp add del mod ord">
        <pc:chgData name="Roy Koushik MSc. Ph.D." userId="31b2d8c8-dea2-4ea3-813b-dde72ac1f786" providerId="ADAL" clId="{5DE8E530-3295-4FEC-8581-41955BB3DF3F}" dt="2024-02-07T15:56:27.687" v="4698" actId="2696"/>
        <pc:sldMkLst>
          <pc:docMk/>
          <pc:sldMk cId="862474227" sldId="498"/>
        </pc:sldMkLst>
        <pc:spChg chg="mod">
          <ac:chgData name="Roy Koushik MSc. Ph.D." userId="31b2d8c8-dea2-4ea3-813b-dde72ac1f786" providerId="ADAL" clId="{5DE8E530-3295-4FEC-8581-41955BB3DF3F}" dt="2024-02-07T15:48:25.033" v="4451"/>
          <ac:spMkLst>
            <pc:docMk/>
            <pc:sldMk cId="862474227" sldId="498"/>
            <ac:spMk id="2" creationId="{0E05ECD4-B7A6-5A45-DCC9-96D4D7001C42}"/>
          </ac:spMkLst>
        </pc:spChg>
        <pc:spChg chg="add mod">
          <ac:chgData name="Roy Koushik MSc. Ph.D." userId="31b2d8c8-dea2-4ea3-813b-dde72ac1f786" providerId="ADAL" clId="{5DE8E530-3295-4FEC-8581-41955BB3DF3F}" dt="2024-02-07T09:05:35.746" v="608" actId="1076"/>
          <ac:spMkLst>
            <pc:docMk/>
            <pc:sldMk cId="862474227" sldId="498"/>
            <ac:spMk id="7" creationId="{F190358B-8AD9-D77E-C48B-E482835EFA9B}"/>
          </ac:spMkLst>
        </pc:spChg>
        <pc:spChg chg="add mod">
          <ac:chgData name="Roy Koushik MSc. Ph.D." userId="31b2d8c8-dea2-4ea3-813b-dde72ac1f786" providerId="ADAL" clId="{5DE8E530-3295-4FEC-8581-41955BB3DF3F}" dt="2024-02-07T09:06:13.187" v="625" actId="14100"/>
          <ac:spMkLst>
            <pc:docMk/>
            <pc:sldMk cId="862474227" sldId="498"/>
            <ac:spMk id="15" creationId="{34603BD0-1A52-5828-E473-00A78E460B8D}"/>
          </ac:spMkLst>
        </pc:spChg>
        <pc:spChg chg="add mod">
          <ac:chgData name="Roy Koushik MSc. Ph.D." userId="31b2d8c8-dea2-4ea3-813b-dde72ac1f786" providerId="ADAL" clId="{5DE8E530-3295-4FEC-8581-41955BB3DF3F}" dt="2024-02-07T09:14:56.316" v="1033" actId="20577"/>
          <ac:spMkLst>
            <pc:docMk/>
            <pc:sldMk cId="862474227" sldId="498"/>
            <ac:spMk id="16" creationId="{D8EED9F3-C62D-67E0-75BA-3BE535819B0A}"/>
          </ac:spMkLst>
        </pc:spChg>
        <pc:picChg chg="add del mod">
          <ac:chgData name="Roy Koushik MSc. Ph.D." userId="31b2d8c8-dea2-4ea3-813b-dde72ac1f786" providerId="ADAL" clId="{5DE8E530-3295-4FEC-8581-41955BB3DF3F}" dt="2024-02-07T09:01:30.761" v="558" actId="478"/>
          <ac:picMkLst>
            <pc:docMk/>
            <pc:sldMk cId="862474227" sldId="498"/>
            <ac:picMk id="3" creationId="{CBEA1E74-208F-C2F8-9964-C89D339B95AF}"/>
          </ac:picMkLst>
        </pc:picChg>
        <pc:picChg chg="add mod">
          <ac:chgData name="Roy Koushik MSc. Ph.D." userId="31b2d8c8-dea2-4ea3-813b-dde72ac1f786" providerId="ADAL" clId="{5DE8E530-3295-4FEC-8581-41955BB3DF3F}" dt="2024-02-07T09:06:04.069" v="622" actId="14100"/>
          <ac:picMkLst>
            <pc:docMk/>
            <pc:sldMk cId="862474227" sldId="498"/>
            <ac:picMk id="4" creationId="{DE65BB82-CC57-1358-60DE-A936A93856B1}"/>
          </ac:picMkLst>
        </pc:picChg>
        <pc:picChg chg="del">
          <ac:chgData name="Roy Koushik MSc. Ph.D." userId="31b2d8c8-dea2-4ea3-813b-dde72ac1f786" providerId="ADAL" clId="{5DE8E530-3295-4FEC-8581-41955BB3DF3F}" dt="2024-02-07T08:43:11.062" v="317" actId="478"/>
          <ac:picMkLst>
            <pc:docMk/>
            <pc:sldMk cId="862474227" sldId="498"/>
            <ac:picMk id="6" creationId="{6C89CE62-2467-3DFA-8B09-EF0AEE1C3836}"/>
          </ac:picMkLst>
        </pc:picChg>
        <pc:picChg chg="add mod">
          <ac:chgData name="Roy Koushik MSc. Ph.D." userId="31b2d8c8-dea2-4ea3-813b-dde72ac1f786" providerId="ADAL" clId="{5DE8E530-3295-4FEC-8581-41955BB3DF3F}" dt="2024-02-07T09:05:18.762" v="605" actId="1076"/>
          <ac:picMkLst>
            <pc:docMk/>
            <pc:sldMk cId="862474227" sldId="498"/>
            <ac:picMk id="8" creationId="{35A3DDF6-EB8B-A973-422D-AF24187FA22D}"/>
          </ac:picMkLst>
        </pc:picChg>
        <pc:picChg chg="add del mod">
          <ac:chgData name="Roy Koushik MSc. Ph.D." userId="31b2d8c8-dea2-4ea3-813b-dde72ac1f786" providerId="ADAL" clId="{5DE8E530-3295-4FEC-8581-41955BB3DF3F}" dt="2024-02-07T09:04:45.728" v="596" actId="478"/>
          <ac:picMkLst>
            <pc:docMk/>
            <pc:sldMk cId="862474227" sldId="498"/>
            <ac:picMk id="13" creationId="{43D938DE-569F-8374-B4F8-FA0F3EA8F199}"/>
          </ac:picMkLst>
        </pc:picChg>
        <pc:cxnChg chg="add mod">
          <ac:chgData name="Roy Koushik MSc. Ph.D." userId="31b2d8c8-dea2-4ea3-813b-dde72ac1f786" providerId="ADAL" clId="{5DE8E530-3295-4FEC-8581-41955BB3DF3F}" dt="2024-02-07T09:06:07.899" v="623" actId="1076"/>
          <ac:cxnSpMkLst>
            <pc:docMk/>
            <pc:sldMk cId="862474227" sldId="498"/>
            <ac:cxnSpMk id="9" creationId="{E41C97C1-17DB-D020-9266-1E08CD2ED5DA}"/>
          </ac:cxnSpMkLst>
        </pc:cxnChg>
        <pc:cxnChg chg="del">
          <ac:chgData name="Roy Koushik MSc. Ph.D." userId="31b2d8c8-dea2-4ea3-813b-dde72ac1f786" providerId="ADAL" clId="{5DE8E530-3295-4FEC-8581-41955BB3DF3F}" dt="2024-02-07T08:43:12.091" v="318" actId="478"/>
          <ac:cxnSpMkLst>
            <pc:docMk/>
            <pc:sldMk cId="862474227" sldId="498"/>
            <ac:cxnSpMk id="10" creationId="{92B642F7-D1D8-023C-861C-9FBBB060F03E}"/>
          </ac:cxnSpMkLst>
        </pc:cxnChg>
        <pc:cxnChg chg="del">
          <ac:chgData name="Roy Koushik MSc. Ph.D." userId="31b2d8c8-dea2-4ea3-813b-dde72ac1f786" providerId="ADAL" clId="{5DE8E530-3295-4FEC-8581-41955BB3DF3F}" dt="2024-02-07T08:43:14.813" v="320" actId="478"/>
          <ac:cxnSpMkLst>
            <pc:docMk/>
            <pc:sldMk cId="862474227" sldId="498"/>
            <ac:cxnSpMk id="11" creationId="{960FDC33-2369-4B4D-F671-E3E1D7259931}"/>
          </ac:cxnSpMkLst>
        </pc:cxnChg>
        <pc:cxnChg chg="del">
          <ac:chgData name="Roy Koushik MSc. Ph.D." userId="31b2d8c8-dea2-4ea3-813b-dde72ac1f786" providerId="ADAL" clId="{5DE8E530-3295-4FEC-8581-41955BB3DF3F}" dt="2024-02-07T08:43:13.339" v="319" actId="478"/>
          <ac:cxnSpMkLst>
            <pc:docMk/>
            <pc:sldMk cId="862474227" sldId="498"/>
            <ac:cxnSpMk id="14" creationId="{02BDC7C6-FFF1-1A54-3531-98F77C8B4C5C}"/>
          </ac:cxnSpMkLst>
        </pc:cxnChg>
        <pc:cxnChg chg="del">
          <ac:chgData name="Roy Koushik MSc. Ph.D." userId="31b2d8c8-dea2-4ea3-813b-dde72ac1f786" providerId="ADAL" clId="{5DE8E530-3295-4FEC-8581-41955BB3DF3F}" dt="2024-02-07T08:43:15.924" v="321" actId="478"/>
          <ac:cxnSpMkLst>
            <pc:docMk/>
            <pc:sldMk cId="862474227" sldId="498"/>
            <ac:cxnSpMk id="17" creationId="{D647B161-2DEB-1694-26B6-89E9FA417ECF}"/>
          </ac:cxnSpMkLst>
        </pc:cxnChg>
      </pc:sldChg>
      <pc:sldChg chg="addSp delSp modSp add mod ord">
        <pc:chgData name="Roy Koushik MSc. Ph.D." userId="31b2d8c8-dea2-4ea3-813b-dde72ac1f786" providerId="ADAL" clId="{5DE8E530-3295-4FEC-8581-41955BB3DF3F}" dt="2024-02-07T16:35:05.763" v="5004"/>
        <pc:sldMkLst>
          <pc:docMk/>
          <pc:sldMk cId="3262685883" sldId="498"/>
        </pc:sldMkLst>
        <pc:spChg chg="del mod">
          <ac:chgData name="Roy Koushik MSc. Ph.D." userId="31b2d8c8-dea2-4ea3-813b-dde72ac1f786" providerId="ADAL" clId="{5DE8E530-3295-4FEC-8581-41955BB3DF3F}" dt="2024-02-07T16:00:48.846" v="4821" actId="478"/>
          <ac:spMkLst>
            <pc:docMk/>
            <pc:sldMk cId="3262685883" sldId="498"/>
            <ac:spMk id="2" creationId="{F7F5AE6D-66CB-B1BB-B967-C6CB6FC43F96}"/>
          </ac:spMkLst>
        </pc:spChg>
        <pc:spChg chg="add del mod">
          <ac:chgData name="Roy Koushik MSc. Ph.D." userId="31b2d8c8-dea2-4ea3-813b-dde72ac1f786" providerId="ADAL" clId="{5DE8E530-3295-4FEC-8581-41955BB3DF3F}" dt="2024-02-07T16:00:52.487" v="4822" actId="478"/>
          <ac:spMkLst>
            <pc:docMk/>
            <pc:sldMk cId="3262685883" sldId="498"/>
            <ac:spMk id="5" creationId="{84B1213D-5D3C-284B-8B2E-E2976194B95B}"/>
          </ac:spMkLst>
        </pc:spChg>
        <pc:spChg chg="add del mod">
          <ac:chgData name="Roy Koushik MSc. Ph.D." userId="31b2d8c8-dea2-4ea3-813b-dde72ac1f786" providerId="ADAL" clId="{5DE8E530-3295-4FEC-8581-41955BB3DF3F}" dt="2024-02-07T16:34:54.106" v="5002" actId="478"/>
          <ac:spMkLst>
            <pc:docMk/>
            <pc:sldMk cId="3262685883" sldId="498"/>
            <ac:spMk id="6" creationId="{484ECA48-FF0B-428E-F903-D4C9A35BD31C}"/>
          </ac:spMkLst>
        </pc:spChg>
        <pc:spChg chg="mod">
          <ac:chgData name="Roy Koushik MSc. Ph.D." userId="31b2d8c8-dea2-4ea3-813b-dde72ac1f786" providerId="ADAL" clId="{5DE8E530-3295-4FEC-8581-41955BB3DF3F}" dt="2024-02-07T15:57:40.604" v="4762" actId="207"/>
          <ac:spMkLst>
            <pc:docMk/>
            <pc:sldMk cId="3262685883" sldId="498"/>
            <ac:spMk id="15" creationId="{1AEAC804-4983-51E2-4547-7A5D3FB7C903}"/>
          </ac:spMkLst>
        </pc:spChg>
        <pc:spChg chg="del">
          <ac:chgData name="Roy Koushik MSc. Ph.D." userId="31b2d8c8-dea2-4ea3-813b-dde72ac1f786" providerId="ADAL" clId="{5DE8E530-3295-4FEC-8581-41955BB3DF3F}" dt="2024-02-07T15:57:45.016" v="4763" actId="478"/>
          <ac:spMkLst>
            <pc:docMk/>
            <pc:sldMk cId="3262685883" sldId="498"/>
            <ac:spMk id="16" creationId="{FAA732BF-CCC8-E23A-9DC6-7C2FFE7199A3}"/>
          </ac:spMkLst>
        </pc:spChg>
      </pc:sldChg>
      <pc:sldChg chg="addSp delSp modSp add del mod">
        <pc:chgData name="Roy Koushik MSc. Ph.D." userId="31b2d8c8-dea2-4ea3-813b-dde72ac1f786" providerId="ADAL" clId="{5DE8E530-3295-4FEC-8581-41955BB3DF3F}" dt="2024-02-07T09:10:38.708" v="670" actId="47"/>
        <pc:sldMkLst>
          <pc:docMk/>
          <pc:sldMk cId="365809589" sldId="499"/>
        </pc:sldMkLst>
        <pc:spChg chg="mod">
          <ac:chgData name="Roy Koushik MSc. Ph.D." userId="31b2d8c8-dea2-4ea3-813b-dde72ac1f786" providerId="ADAL" clId="{5DE8E530-3295-4FEC-8581-41955BB3DF3F}" dt="2024-02-07T08:59:47.851" v="494" actId="20577"/>
          <ac:spMkLst>
            <pc:docMk/>
            <pc:sldMk cId="365809589" sldId="499"/>
            <ac:spMk id="2" creationId="{65C2CE21-49B5-5CC2-226A-567BB611404A}"/>
          </ac:spMkLst>
        </pc:spChg>
        <pc:grpChg chg="add mod">
          <ac:chgData name="Roy Koushik MSc. Ph.D." userId="31b2d8c8-dea2-4ea3-813b-dde72ac1f786" providerId="ADAL" clId="{5DE8E530-3295-4FEC-8581-41955BB3DF3F}" dt="2024-02-07T09:07:52.686" v="639"/>
          <ac:grpSpMkLst>
            <pc:docMk/>
            <pc:sldMk cId="365809589" sldId="499"/>
            <ac:grpSpMk id="11" creationId="{7667ED09-5C1A-0445-E278-5A7841F01891}"/>
          </ac:grpSpMkLst>
        </pc:grpChg>
        <pc:picChg chg="del">
          <ac:chgData name="Roy Koushik MSc. Ph.D." userId="31b2d8c8-dea2-4ea3-813b-dde72ac1f786" providerId="ADAL" clId="{5DE8E530-3295-4FEC-8581-41955BB3DF3F}" dt="2024-02-07T08:54:05.489" v="354" actId="478"/>
          <ac:picMkLst>
            <pc:docMk/>
            <pc:sldMk cId="365809589" sldId="499"/>
            <ac:picMk id="4" creationId="{F27D0C31-64F3-26DF-2A8E-897F0CC5B077}"/>
          </ac:picMkLst>
        </pc:picChg>
        <pc:picChg chg="add mod modCrop">
          <ac:chgData name="Roy Koushik MSc. Ph.D." userId="31b2d8c8-dea2-4ea3-813b-dde72ac1f786" providerId="ADAL" clId="{5DE8E530-3295-4FEC-8581-41955BB3DF3F}" dt="2024-02-07T08:56:08.122" v="378" actId="732"/>
          <ac:picMkLst>
            <pc:docMk/>
            <pc:sldMk cId="365809589" sldId="499"/>
            <ac:picMk id="5" creationId="{02679374-7132-97D7-C2BF-214A2C73DEC0}"/>
          </ac:picMkLst>
        </pc:picChg>
        <pc:picChg chg="add mod">
          <ac:chgData name="Roy Koushik MSc. Ph.D." userId="31b2d8c8-dea2-4ea3-813b-dde72ac1f786" providerId="ADAL" clId="{5DE8E530-3295-4FEC-8581-41955BB3DF3F}" dt="2024-02-07T08:57:01.460" v="380" actId="1076"/>
          <ac:picMkLst>
            <pc:docMk/>
            <pc:sldMk cId="365809589" sldId="499"/>
            <ac:picMk id="7" creationId="{25319CEF-896D-A72E-76A1-C2E150DF2C2C}"/>
          </ac:picMkLst>
        </pc:picChg>
        <pc:picChg chg="mod">
          <ac:chgData name="Roy Koushik MSc. Ph.D." userId="31b2d8c8-dea2-4ea3-813b-dde72ac1f786" providerId="ADAL" clId="{5DE8E530-3295-4FEC-8581-41955BB3DF3F}" dt="2024-02-07T09:07:52.686" v="639"/>
          <ac:picMkLst>
            <pc:docMk/>
            <pc:sldMk cId="365809589" sldId="499"/>
            <ac:picMk id="12" creationId="{8979B7E2-C984-665F-24FE-263CB7F8D93A}"/>
          </ac:picMkLst>
        </pc:picChg>
        <pc:picChg chg="mod">
          <ac:chgData name="Roy Koushik MSc. Ph.D." userId="31b2d8c8-dea2-4ea3-813b-dde72ac1f786" providerId="ADAL" clId="{5DE8E530-3295-4FEC-8581-41955BB3DF3F}" dt="2024-02-07T09:07:52.686" v="639"/>
          <ac:picMkLst>
            <pc:docMk/>
            <pc:sldMk cId="365809589" sldId="499"/>
            <ac:picMk id="13" creationId="{9E100225-4FBF-81DF-15F0-7C6A1D0835EA}"/>
          </ac:picMkLst>
        </pc:picChg>
      </pc:sldChg>
      <pc:sldChg chg="delSp new del mod">
        <pc:chgData name="Roy Koushik MSc. Ph.D." userId="31b2d8c8-dea2-4ea3-813b-dde72ac1f786" providerId="ADAL" clId="{5DE8E530-3295-4FEC-8581-41955BB3DF3F}" dt="2024-02-07T09:08:08.398" v="643" actId="47"/>
        <pc:sldMkLst>
          <pc:docMk/>
          <pc:sldMk cId="1661919275" sldId="500"/>
        </pc:sldMkLst>
        <pc:spChg chg="del">
          <ac:chgData name="Roy Koushik MSc. Ph.D." userId="31b2d8c8-dea2-4ea3-813b-dde72ac1f786" providerId="ADAL" clId="{5DE8E530-3295-4FEC-8581-41955BB3DF3F}" dt="2024-02-07T09:07:59.818" v="641" actId="478"/>
          <ac:spMkLst>
            <pc:docMk/>
            <pc:sldMk cId="1661919275" sldId="500"/>
            <ac:spMk id="2" creationId="{E41D51EC-AF5D-EA1E-63BF-6FB067A98CE4}"/>
          </ac:spMkLst>
        </pc:spChg>
      </pc:sldChg>
      <pc:sldChg chg="addSp delSp modSp add mod ord">
        <pc:chgData name="Roy Koushik MSc. Ph.D." userId="31b2d8c8-dea2-4ea3-813b-dde72ac1f786" providerId="ADAL" clId="{5DE8E530-3295-4FEC-8581-41955BB3DF3F}" dt="2024-02-07T23:57:13.522" v="9696" actId="21"/>
        <pc:sldMkLst>
          <pc:docMk/>
          <pc:sldMk cId="981709543" sldId="501"/>
        </pc:sldMkLst>
        <pc:spChg chg="mod">
          <ac:chgData name="Roy Koushik MSc. Ph.D." userId="31b2d8c8-dea2-4ea3-813b-dde72ac1f786" providerId="ADAL" clId="{5DE8E530-3295-4FEC-8581-41955BB3DF3F}" dt="2024-02-07T09:10:07.275" v="665" actId="404"/>
          <ac:spMkLst>
            <pc:docMk/>
            <pc:sldMk cId="981709543" sldId="501"/>
            <ac:spMk id="2" creationId="{4D30CAA6-6031-2718-F6BE-E445A6479613}"/>
          </ac:spMkLst>
        </pc:spChg>
        <pc:spChg chg="add del mod">
          <ac:chgData name="Roy Koushik MSc. Ph.D." userId="31b2d8c8-dea2-4ea3-813b-dde72ac1f786" providerId="ADAL" clId="{5DE8E530-3295-4FEC-8581-41955BB3DF3F}" dt="2024-02-07T23:57:13.522" v="9696" actId="21"/>
          <ac:spMkLst>
            <pc:docMk/>
            <pc:sldMk cId="981709543" sldId="501"/>
            <ac:spMk id="3" creationId="{E1C421E8-6433-5112-FB21-F385931767A3}"/>
          </ac:spMkLst>
        </pc:spChg>
        <pc:picChg chg="add del mod modCrop">
          <ac:chgData name="Roy Koushik MSc. Ph.D." userId="31b2d8c8-dea2-4ea3-813b-dde72ac1f786" providerId="ADAL" clId="{5DE8E530-3295-4FEC-8581-41955BB3DF3F}" dt="2024-02-07T10:53:26.076" v="1915" actId="478"/>
          <ac:picMkLst>
            <pc:docMk/>
            <pc:sldMk cId="981709543" sldId="501"/>
            <ac:picMk id="4" creationId="{0042CA66-AEE6-7BFC-093F-FCEDE7D5D9CB}"/>
          </ac:picMkLst>
        </pc:picChg>
        <pc:picChg chg="mod">
          <ac:chgData name="Roy Koushik MSc. Ph.D." userId="31b2d8c8-dea2-4ea3-813b-dde72ac1f786" providerId="ADAL" clId="{5DE8E530-3295-4FEC-8581-41955BB3DF3F}" dt="2024-02-07T10:53:30.043" v="1917" actId="14100"/>
          <ac:picMkLst>
            <pc:docMk/>
            <pc:sldMk cId="981709543" sldId="501"/>
            <ac:picMk id="5" creationId="{76E5A55F-81E4-E94B-2BAA-B1E0AADF9A0B}"/>
          </ac:picMkLst>
        </pc:picChg>
        <pc:picChg chg="del mod modCrop">
          <ac:chgData name="Roy Koushik MSc. Ph.D." userId="31b2d8c8-dea2-4ea3-813b-dde72ac1f786" providerId="ADAL" clId="{5DE8E530-3295-4FEC-8581-41955BB3DF3F}" dt="2024-02-07T10:53:24.290" v="1914" actId="478"/>
          <ac:picMkLst>
            <pc:docMk/>
            <pc:sldMk cId="981709543" sldId="501"/>
            <ac:picMk id="7" creationId="{408E0E92-C397-71BC-7936-AB4D2F553804}"/>
          </ac:picMkLst>
        </pc:picChg>
      </pc:sldChg>
      <pc:sldChg chg="addSp delSp modSp add mod ord">
        <pc:chgData name="Roy Koushik MSc. Ph.D." userId="31b2d8c8-dea2-4ea3-813b-dde72ac1f786" providerId="ADAL" clId="{5DE8E530-3295-4FEC-8581-41955BB3DF3F}" dt="2024-02-07T23:51:55.455" v="9500" actId="14100"/>
        <pc:sldMkLst>
          <pc:docMk/>
          <pc:sldMk cId="3434837447" sldId="502"/>
        </pc:sldMkLst>
        <pc:spChg chg="mod">
          <ac:chgData name="Roy Koushik MSc. Ph.D." userId="31b2d8c8-dea2-4ea3-813b-dde72ac1f786" providerId="ADAL" clId="{5DE8E530-3295-4FEC-8581-41955BB3DF3F}" dt="2024-02-07T15:48:25.033" v="4451"/>
          <ac:spMkLst>
            <pc:docMk/>
            <pc:sldMk cId="3434837447" sldId="502"/>
            <ac:spMk id="2" creationId="{9F070027-CEAD-606B-DABE-914089996A7A}"/>
          </ac:spMkLst>
        </pc:spChg>
        <pc:spChg chg="del">
          <ac:chgData name="Roy Koushik MSc. Ph.D." userId="31b2d8c8-dea2-4ea3-813b-dde72ac1f786" providerId="ADAL" clId="{5DE8E530-3295-4FEC-8581-41955BB3DF3F}" dt="2024-02-07T09:15:28.101" v="1049" actId="478"/>
          <ac:spMkLst>
            <pc:docMk/>
            <pc:sldMk cId="3434837447" sldId="502"/>
            <ac:spMk id="7" creationId="{1DC423C1-36C6-DE76-63E7-B690419F61E7}"/>
          </ac:spMkLst>
        </pc:spChg>
        <pc:spChg chg="add del mod">
          <ac:chgData name="Roy Koushik MSc. Ph.D." userId="31b2d8c8-dea2-4ea3-813b-dde72ac1f786" providerId="ADAL" clId="{5DE8E530-3295-4FEC-8581-41955BB3DF3F}" dt="2024-02-07T23:50:58.125" v="9487" actId="478"/>
          <ac:spMkLst>
            <pc:docMk/>
            <pc:sldMk cId="3434837447" sldId="502"/>
            <ac:spMk id="11" creationId="{DB112D79-751A-7219-7511-3DD6BB5E2B10}"/>
          </ac:spMkLst>
        </pc:spChg>
        <pc:spChg chg="add del mod">
          <ac:chgData name="Roy Koushik MSc. Ph.D." userId="31b2d8c8-dea2-4ea3-813b-dde72ac1f786" providerId="ADAL" clId="{5DE8E530-3295-4FEC-8581-41955BB3DF3F}" dt="2024-02-07T23:51:01.680" v="9488" actId="478"/>
          <ac:spMkLst>
            <pc:docMk/>
            <pc:sldMk cId="3434837447" sldId="502"/>
            <ac:spMk id="12" creationId="{BD028EC8-0043-8139-0FB6-79D9460F245B}"/>
          </ac:spMkLst>
        </pc:spChg>
        <pc:spChg chg="add del mod">
          <ac:chgData name="Roy Koushik MSc. Ph.D." userId="31b2d8c8-dea2-4ea3-813b-dde72ac1f786" providerId="ADAL" clId="{5DE8E530-3295-4FEC-8581-41955BB3DF3F}" dt="2024-02-07T10:42:09.138" v="1514" actId="478"/>
          <ac:spMkLst>
            <pc:docMk/>
            <pc:sldMk cId="3434837447" sldId="502"/>
            <ac:spMk id="13" creationId="{020330FC-A32D-6155-9CED-5AAB7B5BDE38}"/>
          </ac:spMkLst>
        </pc:spChg>
        <pc:spChg chg="del">
          <ac:chgData name="Roy Koushik MSc. Ph.D." userId="31b2d8c8-dea2-4ea3-813b-dde72ac1f786" providerId="ADAL" clId="{5DE8E530-3295-4FEC-8581-41955BB3DF3F}" dt="2024-02-07T09:15:30.938" v="1051" actId="478"/>
          <ac:spMkLst>
            <pc:docMk/>
            <pc:sldMk cId="3434837447" sldId="502"/>
            <ac:spMk id="15" creationId="{68CCB18D-2484-ECBE-C0BD-7BF8917EB288}"/>
          </ac:spMkLst>
        </pc:spChg>
        <pc:spChg chg="del">
          <ac:chgData name="Roy Koushik MSc. Ph.D." userId="31b2d8c8-dea2-4ea3-813b-dde72ac1f786" providerId="ADAL" clId="{5DE8E530-3295-4FEC-8581-41955BB3DF3F}" dt="2024-02-07T09:15:32.307" v="1052" actId="478"/>
          <ac:spMkLst>
            <pc:docMk/>
            <pc:sldMk cId="3434837447" sldId="502"/>
            <ac:spMk id="16" creationId="{91216B01-2F7E-0B4D-82B8-CEB2894C64BC}"/>
          </ac:spMkLst>
        </pc:spChg>
        <pc:spChg chg="add mod">
          <ac:chgData name="Roy Koushik MSc. Ph.D." userId="31b2d8c8-dea2-4ea3-813b-dde72ac1f786" providerId="ADAL" clId="{5DE8E530-3295-4FEC-8581-41955BB3DF3F}" dt="2024-02-07T10:27:06.017" v="1328" actId="1076"/>
          <ac:spMkLst>
            <pc:docMk/>
            <pc:sldMk cId="3434837447" sldId="502"/>
            <ac:spMk id="17" creationId="{0761467E-758C-3427-63F1-6C75175BEDC0}"/>
          </ac:spMkLst>
        </pc:spChg>
        <pc:spChg chg="add mod">
          <ac:chgData name="Roy Koushik MSc. Ph.D." userId="31b2d8c8-dea2-4ea3-813b-dde72ac1f786" providerId="ADAL" clId="{5DE8E530-3295-4FEC-8581-41955BB3DF3F}" dt="2024-02-07T10:22:33.573" v="1241" actId="1036"/>
          <ac:spMkLst>
            <pc:docMk/>
            <pc:sldMk cId="3434837447" sldId="502"/>
            <ac:spMk id="19" creationId="{C85D9B9C-4CB1-52CB-4DE2-CA9BD7D91399}"/>
          </ac:spMkLst>
        </pc:spChg>
        <pc:spChg chg="add mod">
          <ac:chgData name="Roy Koushik MSc. Ph.D." userId="31b2d8c8-dea2-4ea3-813b-dde72ac1f786" providerId="ADAL" clId="{5DE8E530-3295-4FEC-8581-41955BB3DF3F}" dt="2024-02-07T10:22:49.172" v="1245" actId="1076"/>
          <ac:spMkLst>
            <pc:docMk/>
            <pc:sldMk cId="3434837447" sldId="502"/>
            <ac:spMk id="20" creationId="{4E098AEF-5A0D-2514-C6D5-BC707A4E7275}"/>
          </ac:spMkLst>
        </pc:spChg>
        <pc:spChg chg="add mod">
          <ac:chgData name="Roy Koushik MSc. Ph.D." userId="31b2d8c8-dea2-4ea3-813b-dde72ac1f786" providerId="ADAL" clId="{5DE8E530-3295-4FEC-8581-41955BB3DF3F}" dt="2024-02-07T10:23:09.341" v="1248" actId="1035"/>
          <ac:spMkLst>
            <pc:docMk/>
            <pc:sldMk cId="3434837447" sldId="502"/>
            <ac:spMk id="21" creationId="{1EA3911B-5FE1-C172-E357-4965A7783B44}"/>
          </ac:spMkLst>
        </pc:spChg>
        <pc:spChg chg="add mod">
          <ac:chgData name="Roy Koushik MSc. Ph.D." userId="31b2d8c8-dea2-4ea3-813b-dde72ac1f786" providerId="ADAL" clId="{5DE8E530-3295-4FEC-8581-41955BB3DF3F}" dt="2024-02-07T10:24:05.354" v="1250" actId="1076"/>
          <ac:spMkLst>
            <pc:docMk/>
            <pc:sldMk cId="3434837447" sldId="502"/>
            <ac:spMk id="22" creationId="{E0D84F09-F96C-0AAD-3E50-38602BC246F7}"/>
          </ac:spMkLst>
        </pc:spChg>
        <pc:spChg chg="add mod">
          <ac:chgData name="Roy Koushik MSc. Ph.D." userId="31b2d8c8-dea2-4ea3-813b-dde72ac1f786" providerId="ADAL" clId="{5DE8E530-3295-4FEC-8581-41955BB3DF3F}" dt="2024-02-07T10:27:10.929" v="1330" actId="1076"/>
          <ac:spMkLst>
            <pc:docMk/>
            <pc:sldMk cId="3434837447" sldId="502"/>
            <ac:spMk id="32" creationId="{B943640A-C6C2-C99D-C9D1-D1B1E44E15DC}"/>
          </ac:spMkLst>
        </pc:spChg>
        <pc:spChg chg="add mod">
          <ac:chgData name="Roy Koushik MSc. Ph.D." userId="31b2d8c8-dea2-4ea3-813b-dde72ac1f786" providerId="ADAL" clId="{5DE8E530-3295-4FEC-8581-41955BB3DF3F}" dt="2024-02-07T14:04:22.941" v="2130" actId="14100"/>
          <ac:spMkLst>
            <pc:docMk/>
            <pc:sldMk cId="3434837447" sldId="502"/>
            <ac:spMk id="33" creationId="{CE885D31-675A-910C-3E6B-B33875921CEA}"/>
          </ac:spMkLst>
        </pc:spChg>
        <pc:spChg chg="add mod">
          <ac:chgData name="Roy Koushik MSc. Ph.D." userId="31b2d8c8-dea2-4ea3-813b-dde72ac1f786" providerId="ADAL" clId="{5DE8E530-3295-4FEC-8581-41955BB3DF3F}" dt="2024-02-07T14:04:22.008" v="2129" actId="14100"/>
          <ac:spMkLst>
            <pc:docMk/>
            <pc:sldMk cId="3434837447" sldId="502"/>
            <ac:spMk id="34" creationId="{869B2374-FECE-414D-9C8E-CD65C9146B5A}"/>
          </ac:spMkLst>
        </pc:spChg>
        <pc:spChg chg="add mod">
          <ac:chgData name="Roy Koushik MSc. Ph.D." userId="31b2d8c8-dea2-4ea3-813b-dde72ac1f786" providerId="ADAL" clId="{5DE8E530-3295-4FEC-8581-41955BB3DF3F}" dt="2024-02-07T10:29:42.768" v="1351" actId="1037"/>
          <ac:spMkLst>
            <pc:docMk/>
            <pc:sldMk cId="3434837447" sldId="502"/>
            <ac:spMk id="35" creationId="{042E2564-58D3-8905-8074-50498EEFC840}"/>
          </ac:spMkLst>
        </pc:spChg>
        <pc:spChg chg="add mod">
          <ac:chgData name="Roy Koushik MSc. Ph.D." userId="31b2d8c8-dea2-4ea3-813b-dde72ac1f786" providerId="ADAL" clId="{5DE8E530-3295-4FEC-8581-41955BB3DF3F}" dt="2024-02-07T10:30:03.576" v="1356" actId="1036"/>
          <ac:spMkLst>
            <pc:docMk/>
            <pc:sldMk cId="3434837447" sldId="502"/>
            <ac:spMk id="36" creationId="{44DF3CF5-F095-E36E-A41F-DF3DFD50FBE2}"/>
          </ac:spMkLst>
        </pc:spChg>
        <pc:spChg chg="add mod">
          <ac:chgData name="Roy Koushik MSc. Ph.D." userId="31b2d8c8-dea2-4ea3-813b-dde72ac1f786" providerId="ADAL" clId="{5DE8E530-3295-4FEC-8581-41955BB3DF3F}" dt="2024-02-07T10:31:02.539" v="1362" actId="1076"/>
          <ac:spMkLst>
            <pc:docMk/>
            <pc:sldMk cId="3434837447" sldId="502"/>
            <ac:spMk id="39" creationId="{75A6632F-4B3F-A929-0491-A6B0F49F7265}"/>
          </ac:spMkLst>
        </pc:spChg>
        <pc:spChg chg="add mod">
          <ac:chgData name="Roy Koushik MSc. Ph.D." userId="31b2d8c8-dea2-4ea3-813b-dde72ac1f786" providerId="ADAL" clId="{5DE8E530-3295-4FEC-8581-41955BB3DF3F}" dt="2024-02-07T10:32:05.259" v="1371" actId="1036"/>
          <ac:spMkLst>
            <pc:docMk/>
            <pc:sldMk cId="3434837447" sldId="502"/>
            <ac:spMk id="43" creationId="{C4E82B16-E375-FA30-8159-5E29FFE65ADF}"/>
          </ac:spMkLst>
        </pc:spChg>
        <pc:spChg chg="add mod">
          <ac:chgData name="Roy Koushik MSc. Ph.D." userId="31b2d8c8-dea2-4ea3-813b-dde72ac1f786" providerId="ADAL" clId="{5DE8E530-3295-4FEC-8581-41955BB3DF3F}" dt="2024-02-07T23:51:55.455" v="9500" actId="14100"/>
          <ac:spMkLst>
            <pc:docMk/>
            <pc:sldMk cId="3434837447" sldId="502"/>
            <ac:spMk id="48" creationId="{ED038078-4DC6-2071-3198-B737103F8F07}"/>
          </ac:spMkLst>
        </pc:spChg>
        <pc:spChg chg="add mod">
          <ac:chgData name="Roy Koushik MSc. Ph.D." userId="31b2d8c8-dea2-4ea3-813b-dde72ac1f786" providerId="ADAL" clId="{5DE8E530-3295-4FEC-8581-41955BB3DF3F}" dt="2024-02-07T10:40:36.475" v="1503" actId="1076"/>
          <ac:spMkLst>
            <pc:docMk/>
            <pc:sldMk cId="3434837447" sldId="502"/>
            <ac:spMk id="50" creationId="{9D26631E-5E8B-CDED-8DBC-1B75303868BE}"/>
          </ac:spMkLst>
        </pc:spChg>
        <pc:spChg chg="add mod">
          <ac:chgData name="Roy Koushik MSc. Ph.D." userId="31b2d8c8-dea2-4ea3-813b-dde72ac1f786" providerId="ADAL" clId="{5DE8E530-3295-4FEC-8581-41955BB3DF3F}" dt="2024-02-07T16:02:12.796" v="4825" actId="20577"/>
          <ac:spMkLst>
            <pc:docMk/>
            <pc:sldMk cId="3434837447" sldId="502"/>
            <ac:spMk id="51" creationId="{83C0E41F-12A8-7684-A4DE-409218C8BC95}"/>
          </ac:spMkLst>
        </pc:spChg>
        <pc:picChg chg="del">
          <ac:chgData name="Roy Koushik MSc. Ph.D." userId="31b2d8c8-dea2-4ea3-813b-dde72ac1f786" providerId="ADAL" clId="{5DE8E530-3295-4FEC-8581-41955BB3DF3F}" dt="2024-02-07T09:15:24.636" v="1047" actId="478"/>
          <ac:picMkLst>
            <pc:docMk/>
            <pc:sldMk cId="3434837447" sldId="502"/>
            <ac:picMk id="4" creationId="{C2C3A38A-EEF6-2A00-1205-7273242EDFEC}"/>
          </ac:picMkLst>
        </pc:picChg>
        <pc:picChg chg="add mod">
          <ac:chgData name="Roy Koushik MSc. Ph.D." userId="31b2d8c8-dea2-4ea3-813b-dde72ac1f786" providerId="ADAL" clId="{5DE8E530-3295-4FEC-8581-41955BB3DF3F}" dt="2024-02-07T10:39:03.265" v="1472" actId="1076"/>
          <ac:picMkLst>
            <pc:docMk/>
            <pc:sldMk cId="3434837447" sldId="502"/>
            <ac:picMk id="5" creationId="{9EEAA972-14A0-0372-6C9A-CCFBF8C2EFE8}"/>
          </ac:picMkLst>
        </pc:picChg>
        <pc:picChg chg="add del mod">
          <ac:chgData name="Roy Koushik MSc. Ph.D." userId="31b2d8c8-dea2-4ea3-813b-dde72ac1f786" providerId="ADAL" clId="{5DE8E530-3295-4FEC-8581-41955BB3DF3F}" dt="2024-02-07T10:20:18.994" v="1223" actId="478"/>
          <ac:picMkLst>
            <pc:docMk/>
            <pc:sldMk cId="3434837447" sldId="502"/>
            <ac:picMk id="6" creationId="{56A7D8D5-4250-77C7-4188-BB941D041893}"/>
          </ac:picMkLst>
        </pc:picChg>
        <pc:picChg chg="del">
          <ac:chgData name="Roy Koushik MSc. Ph.D." userId="31b2d8c8-dea2-4ea3-813b-dde72ac1f786" providerId="ADAL" clId="{5DE8E530-3295-4FEC-8581-41955BB3DF3F}" dt="2024-02-07T09:15:29.560" v="1050" actId="478"/>
          <ac:picMkLst>
            <pc:docMk/>
            <pc:sldMk cId="3434837447" sldId="502"/>
            <ac:picMk id="8" creationId="{7862F81D-7A29-ECDB-A68D-BD5BB5A895A7}"/>
          </ac:picMkLst>
        </pc:picChg>
        <pc:picChg chg="add del mod">
          <ac:chgData name="Roy Koushik MSc. Ph.D." userId="31b2d8c8-dea2-4ea3-813b-dde72ac1f786" providerId="ADAL" clId="{5DE8E530-3295-4FEC-8581-41955BB3DF3F}" dt="2024-02-07T10:20:19.815" v="1224" actId="478"/>
          <ac:picMkLst>
            <pc:docMk/>
            <pc:sldMk cId="3434837447" sldId="502"/>
            <ac:picMk id="10" creationId="{CAA4ACD2-EF49-E051-4546-3AD2652DA676}"/>
          </ac:picMkLst>
        </pc:picChg>
        <pc:picChg chg="add mod">
          <ac:chgData name="Roy Koushik MSc. Ph.D." userId="31b2d8c8-dea2-4ea3-813b-dde72ac1f786" providerId="ADAL" clId="{5DE8E530-3295-4FEC-8581-41955BB3DF3F}" dt="2024-02-07T10:26:14.565" v="1326" actId="29295"/>
          <ac:picMkLst>
            <pc:docMk/>
            <pc:sldMk cId="3434837447" sldId="502"/>
            <ac:picMk id="14" creationId="{9EC34D45-0F12-48C0-56A6-3DA7535ACB3D}"/>
          </ac:picMkLst>
        </pc:picChg>
        <pc:picChg chg="add mod">
          <ac:chgData name="Roy Koushik MSc. Ph.D." userId="31b2d8c8-dea2-4ea3-813b-dde72ac1f786" providerId="ADAL" clId="{5DE8E530-3295-4FEC-8581-41955BB3DF3F}" dt="2024-02-07T10:22:09.572" v="1235"/>
          <ac:picMkLst>
            <pc:docMk/>
            <pc:sldMk cId="3434837447" sldId="502"/>
            <ac:picMk id="18" creationId="{387FA233-E392-C0C1-5846-A83BF54BAFFA}"/>
          </ac:picMkLst>
        </pc:picChg>
        <pc:picChg chg="add del mod">
          <ac:chgData name="Roy Koushik MSc. Ph.D." userId="31b2d8c8-dea2-4ea3-813b-dde72ac1f786" providerId="ADAL" clId="{5DE8E530-3295-4FEC-8581-41955BB3DF3F}" dt="2024-02-07T10:39:48.389" v="1475" actId="478"/>
          <ac:picMkLst>
            <pc:docMk/>
            <pc:sldMk cId="3434837447" sldId="502"/>
            <ac:picMk id="46" creationId="{30D46E86-1759-05C2-463B-0D70B3642233}"/>
          </ac:picMkLst>
        </pc:picChg>
        <pc:picChg chg="add del mod">
          <ac:chgData name="Roy Koushik MSc. Ph.D." userId="31b2d8c8-dea2-4ea3-813b-dde72ac1f786" providerId="ADAL" clId="{5DE8E530-3295-4FEC-8581-41955BB3DF3F}" dt="2024-02-07T10:39:51.385" v="1476" actId="478"/>
          <ac:picMkLst>
            <pc:docMk/>
            <pc:sldMk cId="3434837447" sldId="502"/>
            <ac:picMk id="47" creationId="{2771D488-42F0-E953-C2B3-FF0872B086C1}"/>
          </ac:picMkLst>
        </pc:picChg>
        <pc:picChg chg="add del mod">
          <ac:chgData name="Roy Koushik MSc. Ph.D." userId="31b2d8c8-dea2-4ea3-813b-dde72ac1f786" providerId="ADAL" clId="{5DE8E530-3295-4FEC-8581-41955BB3DF3F}" dt="2024-02-07T10:40:08.206" v="1485" actId="478"/>
          <ac:picMkLst>
            <pc:docMk/>
            <pc:sldMk cId="3434837447" sldId="502"/>
            <ac:picMk id="49" creationId="{C1E2BC41-1622-64D0-A213-4F6F0D244EE3}"/>
          </ac:picMkLst>
        </pc:picChg>
        <pc:cxnChg chg="del">
          <ac:chgData name="Roy Koushik MSc. Ph.D." userId="31b2d8c8-dea2-4ea3-813b-dde72ac1f786" providerId="ADAL" clId="{5DE8E530-3295-4FEC-8581-41955BB3DF3F}" dt="2024-02-07T09:15:26.236" v="1048" actId="478"/>
          <ac:cxnSpMkLst>
            <pc:docMk/>
            <pc:sldMk cId="3434837447" sldId="502"/>
            <ac:cxnSpMk id="9" creationId="{9FF3FD03-5CCA-716D-EC9C-3D6791800B63}"/>
          </ac:cxnSpMkLst>
        </pc:cxnChg>
        <pc:cxnChg chg="add mod">
          <ac:chgData name="Roy Koushik MSc. Ph.D." userId="31b2d8c8-dea2-4ea3-813b-dde72ac1f786" providerId="ADAL" clId="{5DE8E530-3295-4FEC-8581-41955BB3DF3F}" dt="2024-02-07T10:24:25.453" v="1252" actId="1582"/>
          <ac:cxnSpMkLst>
            <pc:docMk/>
            <pc:sldMk cId="3434837447" sldId="502"/>
            <ac:cxnSpMk id="24" creationId="{D92F996A-0E03-B909-0A22-01B6909977A0}"/>
          </ac:cxnSpMkLst>
        </pc:cxnChg>
        <pc:cxnChg chg="add mod">
          <ac:chgData name="Roy Koushik MSc. Ph.D." userId="31b2d8c8-dea2-4ea3-813b-dde72ac1f786" providerId="ADAL" clId="{5DE8E530-3295-4FEC-8581-41955BB3DF3F}" dt="2024-02-07T10:24:38.711" v="1254" actId="1076"/>
          <ac:cxnSpMkLst>
            <pc:docMk/>
            <pc:sldMk cId="3434837447" sldId="502"/>
            <ac:cxnSpMk id="25" creationId="{46CA2DC0-C132-F78D-C390-5EB7F2BC6102}"/>
          </ac:cxnSpMkLst>
        </pc:cxnChg>
        <pc:cxnChg chg="add mod">
          <ac:chgData name="Roy Koushik MSc. Ph.D." userId="31b2d8c8-dea2-4ea3-813b-dde72ac1f786" providerId="ADAL" clId="{5DE8E530-3295-4FEC-8581-41955BB3DF3F}" dt="2024-02-07T10:25:15.685" v="1260" actId="1038"/>
          <ac:cxnSpMkLst>
            <pc:docMk/>
            <pc:sldMk cId="3434837447" sldId="502"/>
            <ac:cxnSpMk id="26" creationId="{1DB71937-8717-880F-998F-06C0B2DADC98}"/>
          </ac:cxnSpMkLst>
        </pc:cxnChg>
        <pc:cxnChg chg="add mod">
          <ac:chgData name="Roy Koushik MSc. Ph.D." userId="31b2d8c8-dea2-4ea3-813b-dde72ac1f786" providerId="ADAL" clId="{5DE8E530-3295-4FEC-8581-41955BB3DF3F}" dt="2024-02-07T10:25:27.391" v="1263" actId="14100"/>
          <ac:cxnSpMkLst>
            <pc:docMk/>
            <pc:sldMk cId="3434837447" sldId="502"/>
            <ac:cxnSpMk id="28" creationId="{31AD2FB0-1C39-B569-7527-51B24B840C70}"/>
          </ac:cxnSpMkLst>
        </pc:cxnChg>
        <pc:cxnChg chg="add mod">
          <ac:chgData name="Roy Koushik MSc. Ph.D." userId="31b2d8c8-dea2-4ea3-813b-dde72ac1f786" providerId="ADAL" clId="{5DE8E530-3295-4FEC-8581-41955BB3DF3F}" dt="2024-02-07T10:25:50.843" v="1266" actId="14100"/>
          <ac:cxnSpMkLst>
            <pc:docMk/>
            <pc:sldMk cId="3434837447" sldId="502"/>
            <ac:cxnSpMk id="30" creationId="{714A37F2-BE45-DC29-3D69-3B68CD0B83C8}"/>
          </ac:cxnSpMkLst>
        </pc:cxnChg>
        <pc:cxnChg chg="add mod">
          <ac:chgData name="Roy Koushik MSc. Ph.D." userId="31b2d8c8-dea2-4ea3-813b-dde72ac1f786" providerId="ADAL" clId="{5DE8E530-3295-4FEC-8581-41955BB3DF3F}" dt="2024-02-07T10:31:30.738" v="1366" actId="14100"/>
          <ac:cxnSpMkLst>
            <pc:docMk/>
            <pc:sldMk cId="3434837447" sldId="502"/>
            <ac:cxnSpMk id="37" creationId="{A5D45DC4-B9A4-DF46-C296-8E3E81D9B22B}"/>
          </ac:cxnSpMkLst>
        </pc:cxnChg>
        <pc:cxnChg chg="add mod">
          <ac:chgData name="Roy Koushik MSc. Ph.D." userId="31b2d8c8-dea2-4ea3-813b-dde72ac1f786" providerId="ADAL" clId="{5DE8E530-3295-4FEC-8581-41955BB3DF3F}" dt="2024-02-07T10:31:14.580" v="1365" actId="14100"/>
          <ac:cxnSpMkLst>
            <pc:docMk/>
            <pc:sldMk cId="3434837447" sldId="502"/>
            <ac:cxnSpMk id="40" creationId="{E33D63BD-DD6A-73A6-5368-0AD01173AC04}"/>
          </ac:cxnSpMkLst>
        </pc:cxnChg>
        <pc:cxnChg chg="add mod">
          <ac:chgData name="Roy Koushik MSc. Ph.D." userId="31b2d8c8-dea2-4ea3-813b-dde72ac1f786" providerId="ADAL" clId="{5DE8E530-3295-4FEC-8581-41955BB3DF3F}" dt="2024-02-07T10:32:19.912" v="1374" actId="14100"/>
          <ac:cxnSpMkLst>
            <pc:docMk/>
            <pc:sldMk cId="3434837447" sldId="502"/>
            <ac:cxnSpMk id="44" creationId="{67DB23E9-72E6-227A-6FCB-DC406EA6F814}"/>
          </ac:cxnSpMkLst>
        </pc:cxnChg>
      </pc:sldChg>
      <pc:sldChg chg="addSp delSp modSp add mod">
        <pc:chgData name="Roy Koushik MSc. Ph.D." userId="31b2d8c8-dea2-4ea3-813b-dde72ac1f786" providerId="ADAL" clId="{5DE8E530-3295-4FEC-8581-41955BB3DF3F}" dt="2024-02-07T10:54:20.522" v="1933" actId="6549"/>
        <pc:sldMkLst>
          <pc:docMk/>
          <pc:sldMk cId="243424877" sldId="503"/>
        </pc:sldMkLst>
        <pc:spChg chg="mod">
          <ac:chgData name="Roy Koushik MSc. Ph.D." userId="31b2d8c8-dea2-4ea3-813b-dde72ac1f786" providerId="ADAL" clId="{5DE8E530-3295-4FEC-8581-41955BB3DF3F}" dt="2024-02-07T10:54:20.522" v="1933" actId="6549"/>
          <ac:spMkLst>
            <pc:docMk/>
            <pc:sldMk cId="243424877" sldId="503"/>
            <ac:spMk id="2" creationId="{DCE78305-B519-705C-52C9-6222EB15A1EB}"/>
          </ac:spMkLst>
        </pc:spChg>
        <pc:picChg chg="add mod">
          <ac:chgData name="Roy Koushik MSc. Ph.D." userId="31b2d8c8-dea2-4ea3-813b-dde72ac1f786" providerId="ADAL" clId="{5DE8E530-3295-4FEC-8581-41955BB3DF3F}" dt="2024-02-07T10:54:15.922" v="1932" actId="14100"/>
          <ac:picMkLst>
            <pc:docMk/>
            <pc:sldMk cId="243424877" sldId="503"/>
            <ac:picMk id="3" creationId="{655B3B3E-4147-1E90-714D-C4ED3A3B5F55}"/>
          </ac:picMkLst>
        </pc:picChg>
        <pc:picChg chg="del">
          <ac:chgData name="Roy Koushik MSc. Ph.D." userId="31b2d8c8-dea2-4ea3-813b-dde72ac1f786" providerId="ADAL" clId="{5DE8E530-3295-4FEC-8581-41955BB3DF3F}" dt="2024-02-07T10:48:40.216" v="1890" actId="478"/>
          <ac:picMkLst>
            <pc:docMk/>
            <pc:sldMk cId="243424877" sldId="503"/>
            <ac:picMk id="4" creationId="{870D7ECC-5D36-B130-5CB1-320DE2825460}"/>
          </ac:picMkLst>
        </pc:picChg>
        <pc:picChg chg="del">
          <ac:chgData name="Roy Koushik MSc. Ph.D." userId="31b2d8c8-dea2-4ea3-813b-dde72ac1f786" providerId="ADAL" clId="{5DE8E530-3295-4FEC-8581-41955BB3DF3F}" dt="2024-02-07T10:48:38.458" v="1888" actId="478"/>
          <ac:picMkLst>
            <pc:docMk/>
            <pc:sldMk cId="243424877" sldId="503"/>
            <ac:picMk id="5" creationId="{D59F4ADD-04FC-A1EC-3139-113FCEADD9B8}"/>
          </ac:picMkLst>
        </pc:picChg>
        <pc:picChg chg="add">
          <ac:chgData name="Roy Koushik MSc. Ph.D." userId="31b2d8c8-dea2-4ea3-813b-dde72ac1f786" providerId="ADAL" clId="{5DE8E530-3295-4FEC-8581-41955BB3DF3F}" dt="2024-02-07T10:50:40.929" v="1902"/>
          <ac:picMkLst>
            <pc:docMk/>
            <pc:sldMk cId="243424877" sldId="503"/>
            <ac:picMk id="6" creationId="{B14A50A3-EA60-7D22-BC17-7391A7C49A88}"/>
          </ac:picMkLst>
        </pc:picChg>
        <pc:picChg chg="del">
          <ac:chgData name="Roy Koushik MSc. Ph.D." userId="31b2d8c8-dea2-4ea3-813b-dde72ac1f786" providerId="ADAL" clId="{5DE8E530-3295-4FEC-8581-41955BB3DF3F}" dt="2024-02-07T10:48:39.402" v="1889" actId="478"/>
          <ac:picMkLst>
            <pc:docMk/>
            <pc:sldMk cId="243424877" sldId="503"/>
            <ac:picMk id="7" creationId="{141F8029-6E46-9F44-C261-4D39A5CACCBB}"/>
          </ac:picMkLst>
        </pc:picChg>
        <pc:picChg chg="add del mod">
          <ac:chgData name="Roy Koushik MSc. Ph.D." userId="31b2d8c8-dea2-4ea3-813b-dde72ac1f786" providerId="ADAL" clId="{5DE8E530-3295-4FEC-8581-41955BB3DF3F}" dt="2024-02-07T10:51:35.153" v="1905" actId="478"/>
          <ac:picMkLst>
            <pc:docMk/>
            <pc:sldMk cId="243424877" sldId="503"/>
            <ac:picMk id="8" creationId="{704188D4-FAA3-CE71-CB04-FDC6EA739BB6}"/>
          </ac:picMkLst>
        </pc:picChg>
        <pc:picChg chg="add del mod">
          <ac:chgData name="Roy Koushik MSc. Ph.D." userId="31b2d8c8-dea2-4ea3-813b-dde72ac1f786" providerId="ADAL" clId="{5DE8E530-3295-4FEC-8581-41955BB3DF3F}" dt="2024-02-07T10:54:09.008" v="1927" actId="478"/>
          <ac:picMkLst>
            <pc:docMk/>
            <pc:sldMk cId="243424877" sldId="503"/>
            <ac:picMk id="9" creationId="{6EEB8250-40E8-24B7-F11B-65CAD087E59F}"/>
          </ac:picMkLst>
        </pc:picChg>
        <pc:picChg chg="add del mod">
          <ac:chgData name="Roy Koushik MSc. Ph.D." userId="31b2d8c8-dea2-4ea3-813b-dde72ac1f786" providerId="ADAL" clId="{5DE8E530-3295-4FEC-8581-41955BB3DF3F}" dt="2024-02-07T10:48:50.945" v="1894" actId="478"/>
          <ac:picMkLst>
            <pc:docMk/>
            <pc:sldMk cId="243424877" sldId="503"/>
            <ac:picMk id="1026" creationId="{17B4310D-541B-F82B-0717-A4589BD5A343}"/>
          </ac:picMkLst>
        </pc:picChg>
      </pc:sldChg>
      <pc:sldChg chg="addSp delSp modSp add mod">
        <pc:chgData name="Roy Koushik MSc. Ph.D." userId="31b2d8c8-dea2-4ea3-813b-dde72ac1f786" providerId="ADAL" clId="{5DE8E530-3295-4FEC-8581-41955BB3DF3F}" dt="2024-02-08T00:04:19.864" v="9922" actId="1035"/>
        <pc:sldMkLst>
          <pc:docMk/>
          <pc:sldMk cId="1054451852" sldId="504"/>
        </pc:sldMkLst>
        <pc:spChg chg="add mod">
          <ac:chgData name="Roy Koushik MSc. Ph.D." userId="31b2d8c8-dea2-4ea3-813b-dde72ac1f786" providerId="ADAL" clId="{5DE8E530-3295-4FEC-8581-41955BB3DF3F}" dt="2024-02-08T00:04:19.864" v="9922" actId="1035"/>
          <ac:spMkLst>
            <pc:docMk/>
            <pc:sldMk cId="1054451852" sldId="504"/>
            <ac:spMk id="3" creationId="{E1C421E8-6433-5112-FB21-F385931767A3}"/>
          </ac:spMkLst>
        </pc:spChg>
        <pc:picChg chg="mod">
          <ac:chgData name="Roy Koushik MSc. Ph.D." userId="31b2d8c8-dea2-4ea3-813b-dde72ac1f786" providerId="ADAL" clId="{5DE8E530-3295-4FEC-8581-41955BB3DF3F}" dt="2024-02-07T10:53:49.310" v="1925" actId="1076"/>
          <ac:picMkLst>
            <pc:docMk/>
            <pc:sldMk cId="1054451852" sldId="504"/>
            <ac:picMk id="4" creationId="{053C4AAF-3376-AC79-6DE1-E83600803E3B}"/>
          </ac:picMkLst>
        </pc:picChg>
        <pc:picChg chg="del">
          <ac:chgData name="Roy Koushik MSc. Ph.D." userId="31b2d8c8-dea2-4ea3-813b-dde72ac1f786" providerId="ADAL" clId="{5DE8E530-3295-4FEC-8581-41955BB3DF3F}" dt="2024-02-07T10:53:36.739" v="1918" actId="478"/>
          <ac:picMkLst>
            <pc:docMk/>
            <pc:sldMk cId="1054451852" sldId="504"/>
            <ac:picMk id="5" creationId="{D1CDB8FF-727A-E12C-3471-00C8F636B50D}"/>
          </ac:picMkLst>
        </pc:picChg>
        <pc:picChg chg="mod">
          <ac:chgData name="Roy Koushik MSc. Ph.D." userId="31b2d8c8-dea2-4ea3-813b-dde72ac1f786" providerId="ADAL" clId="{5DE8E530-3295-4FEC-8581-41955BB3DF3F}" dt="2024-02-07T10:53:48.251" v="1924" actId="1076"/>
          <ac:picMkLst>
            <pc:docMk/>
            <pc:sldMk cId="1054451852" sldId="504"/>
            <ac:picMk id="7" creationId="{5A922678-BA2B-2162-723E-975D2698EF52}"/>
          </ac:picMkLst>
        </pc:picChg>
      </pc:sldChg>
      <pc:sldChg chg="addSp delSp modSp add mod">
        <pc:chgData name="Roy Koushik MSc. Ph.D." userId="31b2d8c8-dea2-4ea3-813b-dde72ac1f786" providerId="ADAL" clId="{5DE8E530-3295-4FEC-8581-41955BB3DF3F}" dt="2024-02-08T00:05:31.055" v="9924" actId="478"/>
        <pc:sldMkLst>
          <pc:docMk/>
          <pc:sldMk cId="2831820850" sldId="505"/>
        </pc:sldMkLst>
        <pc:spChg chg="mod">
          <ac:chgData name="Roy Koushik MSc. Ph.D." userId="31b2d8c8-dea2-4ea3-813b-dde72ac1f786" providerId="ADAL" clId="{5DE8E530-3295-4FEC-8581-41955BB3DF3F}" dt="2024-02-07T10:57:02.787" v="1977" actId="404"/>
          <ac:spMkLst>
            <pc:docMk/>
            <pc:sldMk cId="2831820850" sldId="505"/>
            <ac:spMk id="2" creationId="{3378D4FA-CBAC-41A8-6457-D9DDAE6477DB}"/>
          </ac:spMkLst>
        </pc:spChg>
        <pc:spChg chg="add del mod">
          <ac:chgData name="Roy Koushik MSc. Ph.D." userId="31b2d8c8-dea2-4ea3-813b-dde72ac1f786" providerId="ADAL" clId="{5DE8E530-3295-4FEC-8581-41955BB3DF3F}" dt="2024-02-08T00:05:28.814" v="9923" actId="478"/>
          <ac:spMkLst>
            <pc:docMk/>
            <pc:sldMk cId="2831820850" sldId="505"/>
            <ac:spMk id="4" creationId="{77319E90-3128-05FB-966F-5ECE2A52759C}"/>
          </ac:spMkLst>
        </pc:spChg>
        <pc:spChg chg="add del mod">
          <ac:chgData name="Roy Koushik MSc. Ph.D." userId="31b2d8c8-dea2-4ea3-813b-dde72ac1f786" providerId="ADAL" clId="{5DE8E530-3295-4FEC-8581-41955BB3DF3F}" dt="2024-02-08T00:05:31.055" v="9924" actId="478"/>
          <ac:spMkLst>
            <pc:docMk/>
            <pc:sldMk cId="2831820850" sldId="505"/>
            <ac:spMk id="5" creationId="{CA4562E8-3EB7-C255-94CE-62F057439B7D}"/>
          </ac:spMkLst>
        </pc:spChg>
        <pc:spChg chg="add mod">
          <ac:chgData name="Roy Koushik MSc. Ph.D." userId="31b2d8c8-dea2-4ea3-813b-dde72ac1f786" providerId="ADAL" clId="{5DE8E530-3295-4FEC-8581-41955BB3DF3F}" dt="2024-02-07T10:56:30.458" v="1948" actId="1076"/>
          <ac:spMkLst>
            <pc:docMk/>
            <pc:sldMk cId="2831820850" sldId="505"/>
            <ac:spMk id="6" creationId="{CDC3EAEC-19C4-4858-35D1-1580534BD91C}"/>
          </ac:spMkLst>
        </pc:spChg>
        <pc:spChg chg="add mod">
          <ac:chgData name="Roy Koushik MSc. Ph.D." userId="31b2d8c8-dea2-4ea3-813b-dde72ac1f786" providerId="ADAL" clId="{5DE8E530-3295-4FEC-8581-41955BB3DF3F}" dt="2024-02-07T10:56:44.324" v="1952" actId="1076"/>
          <ac:spMkLst>
            <pc:docMk/>
            <pc:sldMk cId="2831820850" sldId="505"/>
            <ac:spMk id="7" creationId="{E8730B1F-C41E-4E33-E6CD-7F1741591250}"/>
          </ac:spMkLst>
        </pc:spChg>
        <pc:picChg chg="del">
          <ac:chgData name="Roy Koushik MSc. Ph.D." userId="31b2d8c8-dea2-4ea3-813b-dde72ac1f786" providerId="ADAL" clId="{5DE8E530-3295-4FEC-8581-41955BB3DF3F}" dt="2024-02-07T10:54:27.330" v="1935" actId="478"/>
          <ac:picMkLst>
            <pc:docMk/>
            <pc:sldMk cId="2831820850" sldId="505"/>
            <ac:picMk id="3" creationId="{9EF8C3DD-5A43-EE5C-5DEF-A97C34060830}"/>
          </ac:picMkLst>
        </pc:picChg>
        <pc:picChg chg="add del mod">
          <ac:chgData name="Roy Koushik MSc. Ph.D." userId="31b2d8c8-dea2-4ea3-813b-dde72ac1f786" providerId="ADAL" clId="{5DE8E530-3295-4FEC-8581-41955BB3DF3F}" dt="2024-02-07T15:59:09.172" v="4769" actId="478"/>
          <ac:picMkLst>
            <pc:docMk/>
            <pc:sldMk cId="2831820850" sldId="505"/>
            <ac:picMk id="8" creationId="{9362307F-C099-D609-B2A4-F952C2CEE448}"/>
          </ac:picMkLst>
        </pc:picChg>
        <pc:picChg chg="mod">
          <ac:chgData name="Roy Koushik MSc. Ph.D." userId="31b2d8c8-dea2-4ea3-813b-dde72ac1f786" providerId="ADAL" clId="{5DE8E530-3295-4FEC-8581-41955BB3DF3F}" dt="2024-02-07T10:54:32.455" v="1937" actId="14100"/>
          <ac:picMkLst>
            <pc:docMk/>
            <pc:sldMk cId="2831820850" sldId="505"/>
            <ac:picMk id="9" creationId="{EBC9930B-AB64-DADB-A3F3-ED9CC1DA3243}"/>
          </ac:picMkLst>
        </pc:picChg>
      </pc:sldChg>
      <pc:sldChg chg="delSp modSp add del mod">
        <pc:chgData name="Roy Koushik MSc. Ph.D." userId="31b2d8c8-dea2-4ea3-813b-dde72ac1f786" providerId="ADAL" clId="{5DE8E530-3295-4FEC-8581-41955BB3DF3F}" dt="2024-02-07T14:06:30.892" v="2141" actId="47"/>
        <pc:sldMkLst>
          <pc:docMk/>
          <pc:sldMk cId="654041980" sldId="506"/>
        </pc:sldMkLst>
        <pc:picChg chg="del">
          <ac:chgData name="Roy Koushik MSc. Ph.D." userId="31b2d8c8-dea2-4ea3-813b-dde72ac1f786" providerId="ADAL" clId="{5DE8E530-3295-4FEC-8581-41955BB3DF3F}" dt="2024-02-07T11:05:43.820" v="2014" actId="478"/>
          <ac:picMkLst>
            <pc:docMk/>
            <pc:sldMk cId="654041980" sldId="506"/>
            <ac:picMk id="6" creationId="{5AC1EC04-1CDF-BB97-6485-E90CD7C2E2C5}"/>
          </ac:picMkLst>
        </pc:picChg>
        <pc:picChg chg="del">
          <ac:chgData name="Roy Koushik MSc. Ph.D." userId="31b2d8c8-dea2-4ea3-813b-dde72ac1f786" providerId="ADAL" clId="{5DE8E530-3295-4FEC-8581-41955BB3DF3F}" dt="2024-02-07T11:06:20.127" v="2019" actId="478"/>
          <ac:picMkLst>
            <pc:docMk/>
            <pc:sldMk cId="654041980" sldId="506"/>
            <ac:picMk id="21" creationId="{6D88F959-1F00-CDA3-02D1-1142184E1C36}"/>
          </ac:picMkLst>
        </pc:picChg>
        <pc:picChg chg="del mod">
          <ac:chgData name="Roy Koushik MSc. Ph.D." userId="31b2d8c8-dea2-4ea3-813b-dde72ac1f786" providerId="ADAL" clId="{5DE8E530-3295-4FEC-8581-41955BB3DF3F}" dt="2024-02-07T11:06:00.202" v="2018" actId="478"/>
          <ac:picMkLst>
            <pc:docMk/>
            <pc:sldMk cId="654041980" sldId="506"/>
            <ac:picMk id="26" creationId="{D6761C08-E70C-DF3B-79BC-45CD7C184FC5}"/>
          </ac:picMkLst>
        </pc:picChg>
        <pc:cxnChg chg="del mod">
          <ac:chgData name="Roy Koushik MSc. Ph.D." userId="31b2d8c8-dea2-4ea3-813b-dde72ac1f786" providerId="ADAL" clId="{5DE8E530-3295-4FEC-8581-41955BB3DF3F}" dt="2024-02-07T11:05:48.821" v="2015" actId="478"/>
          <ac:cxnSpMkLst>
            <pc:docMk/>
            <pc:sldMk cId="654041980" sldId="506"/>
            <ac:cxnSpMk id="17" creationId="{90A3902F-7529-91D7-3927-D524A00926BE}"/>
          </ac:cxnSpMkLst>
        </pc:cxnChg>
        <pc:cxnChg chg="del">
          <ac:chgData name="Roy Koushik MSc. Ph.D." userId="31b2d8c8-dea2-4ea3-813b-dde72ac1f786" providerId="ADAL" clId="{5DE8E530-3295-4FEC-8581-41955BB3DF3F}" dt="2024-02-07T11:05:59.028" v="2016" actId="478"/>
          <ac:cxnSpMkLst>
            <pc:docMk/>
            <pc:sldMk cId="654041980" sldId="506"/>
            <ac:cxnSpMk id="42" creationId="{0974422A-6B25-F024-C832-CFF6F013F85F}"/>
          </ac:cxnSpMkLst>
        </pc:cxnChg>
      </pc:sldChg>
      <pc:sldChg chg="add del ord">
        <pc:chgData name="Roy Koushik MSc. Ph.D." userId="31b2d8c8-dea2-4ea3-813b-dde72ac1f786" providerId="ADAL" clId="{5DE8E530-3295-4FEC-8581-41955BB3DF3F}" dt="2024-02-07T15:43:52.646" v="4373" actId="47"/>
        <pc:sldMkLst>
          <pc:docMk/>
          <pc:sldMk cId="3235182036" sldId="507"/>
        </pc:sldMkLst>
      </pc:sldChg>
      <pc:sldChg chg="new del">
        <pc:chgData name="Roy Koushik MSc. Ph.D." userId="31b2d8c8-dea2-4ea3-813b-dde72ac1f786" providerId="ADAL" clId="{5DE8E530-3295-4FEC-8581-41955BB3DF3F}" dt="2024-02-07T12:49:45.424" v="2062" actId="47"/>
        <pc:sldMkLst>
          <pc:docMk/>
          <pc:sldMk cId="2201996115" sldId="508"/>
        </pc:sldMkLst>
      </pc:sldChg>
      <pc:sldChg chg="addSp delSp modSp add mod">
        <pc:chgData name="Roy Koushik MSc. Ph.D." userId="31b2d8c8-dea2-4ea3-813b-dde72ac1f786" providerId="ADAL" clId="{5DE8E530-3295-4FEC-8581-41955BB3DF3F}" dt="2024-02-07T23:06:04.820" v="9133" actId="6549"/>
        <pc:sldMkLst>
          <pc:docMk/>
          <pc:sldMk cId="2936222694" sldId="508"/>
        </pc:sldMkLst>
        <pc:spChg chg="mod">
          <ac:chgData name="Roy Koushik MSc. Ph.D." userId="31b2d8c8-dea2-4ea3-813b-dde72ac1f786" providerId="ADAL" clId="{5DE8E530-3295-4FEC-8581-41955BB3DF3F}" dt="2024-02-07T23:05:18.586" v="9054" actId="14100"/>
          <ac:spMkLst>
            <pc:docMk/>
            <pc:sldMk cId="2936222694" sldId="508"/>
            <ac:spMk id="8" creationId="{DB8A02A4-725A-B11F-B564-3D5B15C99922}"/>
          </ac:spMkLst>
        </pc:spChg>
        <pc:spChg chg="mod">
          <ac:chgData name="Roy Koushik MSc. Ph.D." userId="31b2d8c8-dea2-4ea3-813b-dde72ac1f786" providerId="ADAL" clId="{5DE8E530-3295-4FEC-8581-41955BB3DF3F}" dt="2024-02-07T23:05:18.586" v="9054" actId="14100"/>
          <ac:spMkLst>
            <pc:docMk/>
            <pc:sldMk cId="2936222694" sldId="508"/>
            <ac:spMk id="11" creationId="{8811FFC0-D53E-ED97-8AB2-3408EA5C34DA}"/>
          </ac:spMkLst>
        </pc:spChg>
        <pc:spChg chg="add mod">
          <ac:chgData name="Roy Koushik MSc. Ph.D." userId="31b2d8c8-dea2-4ea3-813b-dde72ac1f786" providerId="ADAL" clId="{5DE8E530-3295-4FEC-8581-41955BB3DF3F}" dt="2024-02-07T23:06:04.820" v="9133" actId="6549"/>
          <ac:spMkLst>
            <pc:docMk/>
            <pc:sldMk cId="2936222694" sldId="508"/>
            <ac:spMk id="16" creationId="{9063D509-6D2F-F720-F378-80B64B784DBD}"/>
          </ac:spMkLst>
        </pc:spChg>
        <pc:spChg chg="add mod">
          <ac:chgData name="Roy Koushik MSc. Ph.D." userId="31b2d8c8-dea2-4ea3-813b-dde72ac1f786" providerId="ADAL" clId="{5DE8E530-3295-4FEC-8581-41955BB3DF3F}" dt="2024-02-07T23:05:13.589" v="9053" actId="1076"/>
          <ac:spMkLst>
            <pc:docMk/>
            <pc:sldMk cId="2936222694" sldId="508"/>
            <ac:spMk id="17" creationId="{92C7B288-CCE2-BFE5-C86D-249EE326831E}"/>
          </ac:spMkLst>
        </pc:spChg>
        <pc:spChg chg="mod">
          <ac:chgData name="Roy Koushik MSc. Ph.D." userId="31b2d8c8-dea2-4ea3-813b-dde72ac1f786" providerId="ADAL" clId="{5DE8E530-3295-4FEC-8581-41955BB3DF3F}" dt="2024-02-07T15:37:20.259" v="4155" actId="20577"/>
          <ac:spMkLst>
            <pc:docMk/>
            <pc:sldMk cId="2936222694" sldId="508"/>
            <ac:spMk id="26" creationId="{0085BD7A-3489-BCB6-0425-8EF5E5003EA1}"/>
          </ac:spMkLst>
        </pc:spChg>
        <pc:spChg chg="mod">
          <ac:chgData name="Roy Koushik MSc. Ph.D." userId="31b2d8c8-dea2-4ea3-813b-dde72ac1f786" providerId="ADAL" clId="{5DE8E530-3295-4FEC-8581-41955BB3DF3F}" dt="2024-02-07T23:05:09.493" v="9052" actId="14100"/>
          <ac:spMkLst>
            <pc:docMk/>
            <pc:sldMk cId="2936222694" sldId="508"/>
            <ac:spMk id="28" creationId="{B2C89774-E175-16AE-8AD7-1EC2945EFB15}"/>
          </ac:spMkLst>
        </pc:spChg>
        <pc:spChg chg="del">
          <ac:chgData name="Roy Koushik MSc. Ph.D." userId="31b2d8c8-dea2-4ea3-813b-dde72ac1f786" providerId="ADAL" clId="{5DE8E530-3295-4FEC-8581-41955BB3DF3F}" dt="2024-02-07T15:29:12.135" v="4029" actId="478"/>
          <ac:spMkLst>
            <pc:docMk/>
            <pc:sldMk cId="2936222694" sldId="508"/>
            <ac:spMk id="31" creationId="{B0BDD564-C03D-CD29-2BFA-7AB3EBD41691}"/>
          </ac:spMkLst>
        </pc:spChg>
        <pc:grpChg chg="mod">
          <ac:chgData name="Roy Koushik MSc. Ph.D." userId="31b2d8c8-dea2-4ea3-813b-dde72ac1f786" providerId="ADAL" clId="{5DE8E530-3295-4FEC-8581-41955BB3DF3F}" dt="2024-02-07T23:05:18.586" v="9054" actId="14100"/>
          <ac:grpSpMkLst>
            <pc:docMk/>
            <pc:sldMk cId="2936222694" sldId="508"/>
            <ac:grpSpMk id="3" creationId="{CD7FDB25-5048-35D6-3D55-D7009CB15629}"/>
          </ac:grpSpMkLst>
        </pc:grpChg>
        <pc:grpChg chg="mod">
          <ac:chgData name="Roy Koushik MSc. Ph.D." userId="31b2d8c8-dea2-4ea3-813b-dde72ac1f786" providerId="ADAL" clId="{5DE8E530-3295-4FEC-8581-41955BB3DF3F}" dt="2024-02-07T23:05:18.586" v="9054" actId="14100"/>
          <ac:grpSpMkLst>
            <pc:docMk/>
            <pc:sldMk cId="2936222694" sldId="508"/>
            <ac:grpSpMk id="4" creationId="{73E5C78F-CF51-113D-7AF6-F0FEDCF6337B}"/>
          </ac:grpSpMkLst>
        </pc:grpChg>
        <pc:grpChg chg="mod">
          <ac:chgData name="Roy Koushik MSc. Ph.D." userId="31b2d8c8-dea2-4ea3-813b-dde72ac1f786" providerId="ADAL" clId="{5DE8E530-3295-4FEC-8581-41955BB3DF3F}" dt="2024-02-07T23:05:18.586" v="9054" actId="14100"/>
          <ac:grpSpMkLst>
            <pc:docMk/>
            <pc:sldMk cId="2936222694" sldId="508"/>
            <ac:grpSpMk id="12" creationId="{C15F40F5-70CA-6549-8B0B-466CD69D2372}"/>
          </ac:grpSpMkLst>
        </pc:grpChg>
        <pc:picChg chg="add mod">
          <ac:chgData name="Roy Koushik MSc. Ph.D." userId="31b2d8c8-dea2-4ea3-813b-dde72ac1f786" providerId="ADAL" clId="{5DE8E530-3295-4FEC-8581-41955BB3DF3F}" dt="2024-02-07T15:34:42.959" v="4075" actId="14100"/>
          <ac:picMkLst>
            <pc:docMk/>
            <pc:sldMk cId="2936222694" sldId="508"/>
            <ac:picMk id="2" creationId="{37C38078-0AB8-FA07-5395-202AF1A1DAF3}"/>
          </ac:picMkLst>
        </pc:picChg>
        <pc:picChg chg="mod">
          <ac:chgData name="Roy Koushik MSc. Ph.D." userId="31b2d8c8-dea2-4ea3-813b-dde72ac1f786" providerId="ADAL" clId="{5DE8E530-3295-4FEC-8581-41955BB3DF3F}" dt="2024-02-07T23:05:18.586" v="9054" actId="14100"/>
          <ac:picMkLst>
            <pc:docMk/>
            <pc:sldMk cId="2936222694" sldId="508"/>
            <ac:picMk id="5" creationId="{DDC30BDA-47BA-1603-1A33-E8B4D830E8E3}"/>
          </ac:picMkLst>
        </pc:picChg>
        <pc:picChg chg="mod">
          <ac:chgData name="Roy Koushik MSc. Ph.D." userId="31b2d8c8-dea2-4ea3-813b-dde72ac1f786" providerId="ADAL" clId="{5DE8E530-3295-4FEC-8581-41955BB3DF3F}" dt="2024-02-07T23:05:18.586" v="9054" actId="14100"/>
          <ac:picMkLst>
            <pc:docMk/>
            <pc:sldMk cId="2936222694" sldId="508"/>
            <ac:picMk id="6" creationId="{455B2E25-3DEF-0E1A-880A-26F6A387DC99}"/>
          </ac:picMkLst>
        </pc:picChg>
        <pc:picChg chg="mod">
          <ac:chgData name="Roy Koushik MSc. Ph.D." userId="31b2d8c8-dea2-4ea3-813b-dde72ac1f786" providerId="ADAL" clId="{5DE8E530-3295-4FEC-8581-41955BB3DF3F}" dt="2024-02-07T23:05:18.586" v="9054" actId="14100"/>
          <ac:picMkLst>
            <pc:docMk/>
            <pc:sldMk cId="2936222694" sldId="508"/>
            <ac:picMk id="7" creationId="{24444999-F157-7912-A52F-C70D08FD59FE}"/>
          </ac:picMkLst>
        </pc:picChg>
        <pc:picChg chg="mod">
          <ac:chgData name="Roy Koushik MSc. Ph.D." userId="31b2d8c8-dea2-4ea3-813b-dde72ac1f786" providerId="ADAL" clId="{5DE8E530-3295-4FEC-8581-41955BB3DF3F}" dt="2024-02-07T23:05:18.586" v="9054" actId="14100"/>
          <ac:picMkLst>
            <pc:docMk/>
            <pc:sldMk cId="2936222694" sldId="508"/>
            <ac:picMk id="13" creationId="{83A62DDA-3EAD-8D1A-B02B-4E9207940C63}"/>
          </ac:picMkLst>
        </pc:picChg>
        <pc:picChg chg="mod">
          <ac:chgData name="Roy Koushik MSc. Ph.D." userId="31b2d8c8-dea2-4ea3-813b-dde72ac1f786" providerId="ADAL" clId="{5DE8E530-3295-4FEC-8581-41955BB3DF3F}" dt="2024-02-07T23:05:18.586" v="9054" actId="14100"/>
          <ac:picMkLst>
            <pc:docMk/>
            <pc:sldMk cId="2936222694" sldId="508"/>
            <ac:picMk id="14" creationId="{8E3EAD91-4F76-0EEF-4DE1-4BD20EF09759}"/>
          </ac:picMkLst>
        </pc:picChg>
        <pc:picChg chg="mod">
          <ac:chgData name="Roy Koushik MSc. Ph.D." userId="31b2d8c8-dea2-4ea3-813b-dde72ac1f786" providerId="ADAL" clId="{5DE8E530-3295-4FEC-8581-41955BB3DF3F}" dt="2024-02-07T23:05:18.586" v="9054" actId="14100"/>
          <ac:picMkLst>
            <pc:docMk/>
            <pc:sldMk cId="2936222694" sldId="508"/>
            <ac:picMk id="15" creationId="{14129830-A43E-0106-3778-084C266F7A8F}"/>
          </ac:picMkLst>
        </pc:picChg>
        <pc:picChg chg="del">
          <ac:chgData name="Roy Koushik MSc. Ph.D." userId="31b2d8c8-dea2-4ea3-813b-dde72ac1f786" providerId="ADAL" clId="{5DE8E530-3295-4FEC-8581-41955BB3DF3F}" dt="2024-02-07T15:32:43.651" v="4062" actId="478"/>
          <ac:picMkLst>
            <pc:docMk/>
            <pc:sldMk cId="2936222694" sldId="508"/>
            <ac:picMk id="16" creationId="{5F525FEE-724B-1970-DC0B-A307E09DFDDF}"/>
          </ac:picMkLst>
        </pc:picChg>
        <pc:picChg chg="del">
          <ac:chgData name="Roy Koushik MSc. Ph.D." userId="31b2d8c8-dea2-4ea3-813b-dde72ac1f786" providerId="ADAL" clId="{5DE8E530-3295-4FEC-8581-41955BB3DF3F}" dt="2024-02-07T15:29:01.078" v="4017" actId="478"/>
          <ac:picMkLst>
            <pc:docMk/>
            <pc:sldMk cId="2936222694" sldId="508"/>
            <ac:picMk id="22" creationId="{DA5B8FFA-BE45-BA90-57E0-FB1A8F329987}"/>
          </ac:picMkLst>
        </pc:picChg>
        <pc:picChg chg="mod">
          <ac:chgData name="Roy Koushik MSc. Ph.D." userId="31b2d8c8-dea2-4ea3-813b-dde72ac1f786" providerId="ADAL" clId="{5DE8E530-3295-4FEC-8581-41955BB3DF3F}" dt="2024-02-07T23:05:18.586" v="9054" actId="14100"/>
          <ac:picMkLst>
            <pc:docMk/>
            <pc:sldMk cId="2936222694" sldId="508"/>
            <ac:picMk id="6146" creationId="{87649462-23E1-412B-130F-569CCBEE9146}"/>
          </ac:picMkLst>
        </pc:picChg>
        <pc:cxnChg chg="mod">
          <ac:chgData name="Roy Koushik MSc. Ph.D." userId="31b2d8c8-dea2-4ea3-813b-dde72ac1f786" providerId="ADAL" clId="{5DE8E530-3295-4FEC-8581-41955BB3DF3F}" dt="2024-02-07T23:05:18.586" v="9054" actId="14100"/>
          <ac:cxnSpMkLst>
            <pc:docMk/>
            <pc:sldMk cId="2936222694" sldId="508"/>
            <ac:cxnSpMk id="10" creationId="{3A953ECB-2BF9-72F1-E1E5-2E0B914F0A9D}"/>
          </ac:cxnSpMkLst>
        </pc:cxnChg>
        <pc:cxnChg chg="mod">
          <ac:chgData name="Roy Koushik MSc. Ph.D." userId="31b2d8c8-dea2-4ea3-813b-dde72ac1f786" providerId="ADAL" clId="{5DE8E530-3295-4FEC-8581-41955BB3DF3F}" dt="2024-02-07T23:05:18.586" v="9054" actId="14100"/>
          <ac:cxnSpMkLst>
            <pc:docMk/>
            <pc:sldMk cId="2936222694" sldId="508"/>
            <ac:cxnSpMk id="19" creationId="{DC707F66-9EB6-48A0-3782-5B96120183F2}"/>
          </ac:cxnSpMkLst>
        </pc:cxnChg>
      </pc:sldChg>
      <pc:sldChg chg="add del">
        <pc:chgData name="Roy Koushik MSc. Ph.D." userId="31b2d8c8-dea2-4ea3-813b-dde72ac1f786" providerId="ADAL" clId="{5DE8E530-3295-4FEC-8581-41955BB3DF3F}" dt="2024-02-07T14:21:41.595" v="2283" actId="47"/>
        <pc:sldMkLst>
          <pc:docMk/>
          <pc:sldMk cId="1030198313" sldId="509"/>
        </pc:sldMkLst>
      </pc:sldChg>
      <pc:sldChg chg="addSp delSp modSp add mod ord setBg">
        <pc:chgData name="Roy Koushik MSc. Ph.D." userId="31b2d8c8-dea2-4ea3-813b-dde72ac1f786" providerId="ADAL" clId="{5DE8E530-3295-4FEC-8581-41955BB3DF3F}" dt="2024-02-07T22:53:37.585" v="8542" actId="20577"/>
        <pc:sldMkLst>
          <pc:docMk/>
          <pc:sldMk cId="1062337272" sldId="509"/>
        </pc:sldMkLst>
        <pc:spChg chg="add del mod">
          <ac:chgData name="Roy Koushik MSc. Ph.D." userId="31b2d8c8-dea2-4ea3-813b-dde72ac1f786" providerId="ADAL" clId="{5DE8E530-3295-4FEC-8581-41955BB3DF3F}" dt="2024-02-07T14:22:03.901" v="2286" actId="478"/>
          <ac:spMkLst>
            <pc:docMk/>
            <pc:sldMk cId="1062337272" sldId="509"/>
            <ac:spMk id="17" creationId="{A7C0D099-5955-4B0E-C0BE-362DBCFE8DF6}"/>
          </ac:spMkLst>
        </pc:spChg>
        <pc:spChg chg="add del mod">
          <ac:chgData name="Roy Koushik MSc. Ph.D." userId="31b2d8c8-dea2-4ea3-813b-dde72ac1f786" providerId="ADAL" clId="{5DE8E530-3295-4FEC-8581-41955BB3DF3F}" dt="2024-02-07T14:22:03.901" v="2286" actId="478"/>
          <ac:spMkLst>
            <pc:docMk/>
            <pc:sldMk cId="1062337272" sldId="509"/>
            <ac:spMk id="18" creationId="{DBB25BD1-0EAB-7EF6-9BC9-21A4CA2DDE23}"/>
          </ac:spMkLst>
        </pc:spChg>
        <pc:spChg chg="del">
          <ac:chgData name="Roy Koushik MSc. Ph.D." userId="31b2d8c8-dea2-4ea3-813b-dde72ac1f786" providerId="ADAL" clId="{5DE8E530-3295-4FEC-8581-41955BB3DF3F}" dt="2024-02-07T14:22:10.946" v="2288" actId="478"/>
          <ac:spMkLst>
            <pc:docMk/>
            <pc:sldMk cId="1062337272" sldId="509"/>
            <ac:spMk id="24" creationId="{7AF21A65-ADC4-6AD3-C798-DC0C5E467D07}"/>
          </ac:spMkLst>
        </pc:spChg>
        <pc:spChg chg="del">
          <ac:chgData name="Roy Koushik MSc. Ph.D." userId="31b2d8c8-dea2-4ea3-813b-dde72ac1f786" providerId="ADAL" clId="{5DE8E530-3295-4FEC-8581-41955BB3DF3F}" dt="2024-02-07T14:22:10.946" v="2288" actId="478"/>
          <ac:spMkLst>
            <pc:docMk/>
            <pc:sldMk cId="1062337272" sldId="509"/>
            <ac:spMk id="26" creationId="{08B16AFF-E819-A94F-4D55-2F632EB09ED9}"/>
          </ac:spMkLst>
        </pc:spChg>
        <pc:spChg chg="del">
          <ac:chgData name="Roy Koushik MSc. Ph.D." userId="31b2d8c8-dea2-4ea3-813b-dde72ac1f786" providerId="ADAL" clId="{5DE8E530-3295-4FEC-8581-41955BB3DF3F}" dt="2024-02-07T14:22:10.946" v="2288" actId="478"/>
          <ac:spMkLst>
            <pc:docMk/>
            <pc:sldMk cId="1062337272" sldId="509"/>
            <ac:spMk id="28" creationId="{11C4DA49-85B0-AE1C-4813-56D2D1D33B74}"/>
          </ac:spMkLst>
        </pc:spChg>
        <pc:spChg chg="mod">
          <ac:chgData name="Roy Koushik MSc. Ph.D." userId="31b2d8c8-dea2-4ea3-813b-dde72ac1f786" providerId="ADAL" clId="{5DE8E530-3295-4FEC-8581-41955BB3DF3F}" dt="2024-02-07T14:22:01.419" v="2285" actId="571"/>
          <ac:spMkLst>
            <pc:docMk/>
            <pc:sldMk cId="1062337272" sldId="509"/>
            <ac:spMk id="30" creationId="{C5716454-C941-DD14-6D10-2AD6D8D3C651}"/>
          </ac:spMkLst>
        </pc:spChg>
        <pc:spChg chg="del">
          <ac:chgData name="Roy Koushik MSc. Ph.D." userId="31b2d8c8-dea2-4ea3-813b-dde72ac1f786" providerId="ADAL" clId="{5DE8E530-3295-4FEC-8581-41955BB3DF3F}" dt="2024-02-07T14:22:10.946" v="2288" actId="478"/>
          <ac:spMkLst>
            <pc:docMk/>
            <pc:sldMk cId="1062337272" sldId="509"/>
            <ac:spMk id="31" creationId="{0D81F989-AE9B-6FA8-CC61-601DBB9591FC}"/>
          </ac:spMkLst>
        </pc:spChg>
        <pc:spChg chg="add mod">
          <ac:chgData name="Roy Koushik MSc. Ph.D." userId="31b2d8c8-dea2-4ea3-813b-dde72ac1f786" providerId="ADAL" clId="{5DE8E530-3295-4FEC-8581-41955BB3DF3F}" dt="2024-02-07T14:22:50.400" v="2327" actId="14100"/>
          <ac:spMkLst>
            <pc:docMk/>
            <pc:sldMk cId="1062337272" sldId="509"/>
            <ac:spMk id="34" creationId="{D64D3D36-DF41-C7B8-8CB5-B19E5F406466}"/>
          </ac:spMkLst>
        </pc:spChg>
        <pc:spChg chg="add del mod">
          <ac:chgData name="Roy Koushik MSc. Ph.D." userId="31b2d8c8-dea2-4ea3-813b-dde72ac1f786" providerId="ADAL" clId="{5DE8E530-3295-4FEC-8581-41955BB3DF3F}" dt="2024-02-07T14:22:03.901" v="2286" actId="478"/>
          <ac:spMkLst>
            <pc:docMk/>
            <pc:sldMk cId="1062337272" sldId="509"/>
            <ac:spMk id="35" creationId="{A6F5A80F-E0A5-87B5-CA99-8355C3BF4829}"/>
          </ac:spMkLst>
        </pc:spChg>
        <pc:spChg chg="add del mod">
          <ac:chgData name="Roy Koushik MSc. Ph.D." userId="31b2d8c8-dea2-4ea3-813b-dde72ac1f786" providerId="ADAL" clId="{5DE8E530-3295-4FEC-8581-41955BB3DF3F}" dt="2024-02-07T16:33:58.873" v="4999" actId="478"/>
          <ac:spMkLst>
            <pc:docMk/>
            <pc:sldMk cId="1062337272" sldId="509"/>
            <ac:spMk id="37" creationId="{A13948D2-2811-79F4-EF2B-E0835E78AF36}"/>
          </ac:spMkLst>
        </pc:spChg>
        <pc:spChg chg="add mod">
          <ac:chgData name="Roy Koushik MSc. Ph.D." userId="31b2d8c8-dea2-4ea3-813b-dde72ac1f786" providerId="ADAL" clId="{5DE8E530-3295-4FEC-8581-41955BB3DF3F}" dt="2024-02-07T22:53:37.585" v="8542" actId="20577"/>
          <ac:spMkLst>
            <pc:docMk/>
            <pc:sldMk cId="1062337272" sldId="509"/>
            <ac:spMk id="42" creationId="{10D711B7-E687-D6C0-64B3-A929DD44EF68}"/>
          </ac:spMkLst>
        </pc:spChg>
        <pc:grpChg chg="add del mod">
          <ac:chgData name="Roy Koushik MSc. Ph.D." userId="31b2d8c8-dea2-4ea3-813b-dde72ac1f786" providerId="ADAL" clId="{5DE8E530-3295-4FEC-8581-41955BB3DF3F}" dt="2024-02-07T14:22:03.901" v="2286" actId="478"/>
          <ac:grpSpMkLst>
            <pc:docMk/>
            <pc:sldMk cId="1062337272" sldId="509"/>
            <ac:grpSpMk id="2" creationId="{3F515034-AC7D-FC0E-F9F2-9B41C49E7694}"/>
          </ac:grpSpMkLst>
        </pc:grpChg>
        <pc:grpChg chg="del">
          <ac:chgData name="Roy Koushik MSc. Ph.D." userId="31b2d8c8-dea2-4ea3-813b-dde72ac1f786" providerId="ADAL" clId="{5DE8E530-3295-4FEC-8581-41955BB3DF3F}" dt="2024-02-07T14:22:10.946" v="2288" actId="478"/>
          <ac:grpSpMkLst>
            <pc:docMk/>
            <pc:sldMk cId="1062337272" sldId="509"/>
            <ac:grpSpMk id="4" creationId="{97F560E6-2A9F-25E2-5ED3-5DF0419877E0}"/>
          </ac:grpSpMkLst>
        </pc:grpChg>
        <pc:grpChg chg="del">
          <ac:chgData name="Roy Koushik MSc. Ph.D." userId="31b2d8c8-dea2-4ea3-813b-dde72ac1f786" providerId="ADAL" clId="{5DE8E530-3295-4FEC-8581-41955BB3DF3F}" dt="2024-02-07T14:22:10.946" v="2288" actId="478"/>
          <ac:grpSpMkLst>
            <pc:docMk/>
            <pc:sldMk cId="1062337272" sldId="509"/>
            <ac:grpSpMk id="9" creationId="{D2D3F9B0-AF4E-E9EE-6443-C9BE58322D46}"/>
          </ac:grpSpMkLst>
        </pc:grpChg>
        <pc:grpChg chg="add del mod">
          <ac:chgData name="Roy Koushik MSc. Ph.D." userId="31b2d8c8-dea2-4ea3-813b-dde72ac1f786" providerId="ADAL" clId="{5DE8E530-3295-4FEC-8581-41955BB3DF3F}" dt="2024-02-07T14:22:03.901" v="2286" actId="478"/>
          <ac:grpSpMkLst>
            <pc:docMk/>
            <pc:sldMk cId="1062337272" sldId="509"/>
            <ac:grpSpMk id="11" creationId="{378A77CA-89BC-648D-2F00-A7D6229158F4}"/>
          </ac:grpSpMkLst>
        </pc:grpChg>
        <pc:grpChg chg="mod">
          <ac:chgData name="Roy Koushik MSc. Ph.D." userId="31b2d8c8-dea2-4ea3-813b-dde72ac1f786" providerId="ADAL" clId="{5DE8E530-3295-4FEC-8581-41955BB3DF3F}" dt="2024-02-07T14:22:01.419" v="2285" actId="571"/>
          <ac:grpSpMkLst>
            <pc:docMk/>
            <pc:sldMk cId="1062337272" sldId="509"/>
            <ac:grpSpMk id="12" creationId="{9EF52284-44FC-C8F6-4B98-E4D2C2E61580}"/>
          </ac:grpSpMkLst>
        </pc:grpChg>
        <pc:grpChg chg="add del mod">
          <ac:chgData name="Roy Koushik MSc. Ph.D." userId="31b2d8c8-dea2-4ea3-813b-dde72ac1f786" providerId="ADAL" clId="{5DE8E530-3295-4FEC-8581-41955BB3DF3F}" dt="2024-02-07T14:22:03.901" v="2286" actId="478"/>
          <ac:grpSpMkLst>
            <pc:docMk/>
            <pc:sldMk cId="1062337272" sldId="509"/>
            <ac:grpSpMk id="19" creationId="{B84390D7-DFBF-2670-6722-E6303D394F3B}"/>
          </ac:grpSpMkLst>
        </pc:grpChg>
        <pc:grpChg chg="del">
          <ac:chgData name="Roy Koushik MSc. Ph.D." userId="31b2d8c8-dea2-4ea3-813b-dde72ac1f786" providerId="ADAL" clId="{5DE8E530-3295-4FEC-8581-41955BB3DF3F}" dt="2024-02-07T14:22:10.946" v="2288" actId="478"/>
          <ac:grpSpMkLst>
            <pc:docMk/>
            <pc:sldMk cId="1062337272" sldId="509"/>
            <ac:grpSpMk id="33" creationId="{43D62BB6-6CED-078A-CB8B-026719B63F78}"/>
          </ac:grpSpMkLst>
        </pc:grpChg>
        <pc:graphicFrameChg chg="add del mod modGraphic">
          <ac:chgData name="Roy Koushik MSc. Ph.D." userId="31b2d8c8-dea2-4ea3-813b-dde72ac1f786" providerId="ADAL" clId="{5DE8E530-3295-4FEC-8581-41955BB3DF3F}" dt="2024-02-07T16:33:56.039" v="4998" actId="478"/>
          <ac:graphicFrameMkLst>
            <pc:docMk/>
            <pc:sldMk cId="1062337272" sldId="509"/>
            <ac:graphicFrameMk id="36" creationId="{9AB0706C-9241-FC8F-B0D8-06DF75477B01}"/>
          </ac:graphicFrameMkLst>
        </pc:graphicFrameChg>
        <pc:picChg chg="mod">
          <ac:chgData name="Roy Koushik MSc. Ph.D." userId="31b2d8c8-dea2-4ea3-813b-dde72ac1f786" providerId="ADAL" clId="{5DE8E530-3295-4FEC-8581-41955BB3DF3F}" dt="2024-02-07T14:22:01.419" v="2285" actId="571"/>
          <ac:picMkLst>
            <pc:docMk/>
            <pc:sldMk cId="1062337272" sldId="509"/>
            <ac:picMk id="3" creationId="{690C69AE-336B-C89D-A7EE-19CBEAE0511E}"/>
          </ac:picMkLst>
        </pc:picChg>
        <pc:picChg chg="mod">
          <ac:chgData name="Roy Koushik MSc. Ph.D." userId="31b2d8c8-dea2-4ea3-813b-dde72ac1f786" providerId="ADAL" clId="{5DE8E530-3295-4FEC-8581-41955BB3DF3F}" dt="2024-02-07T14:22:01.419" v="2285" actId="571"/>
          <ac:picMkLst>
            <pc:docMk/>
            <pc:sldMk cId="1062337272" sldId="509"/>
            <ac:picMk id="8" creationId="{0992B63F-1C94-13F3-44CE-FABA26FC6D1F}"/>
          </ac:picMkLst>
        </pc:picChg>
        <pc:picChg chg="mod">
          <ac:chgData name="Roy Koushik MSc. Ph.D." userId="31b2d8c8-dea2-4ea3-813b-dde72ac1f786" providerId="ADAL" clId="{5DE8E530-3295-4FEC-8581-41955BB3DF3F}" dt="2024-02-07T14:22:01.419" v="2285" actId="571"/>
          <ac:picMkLst>
            <pc:docMk/>
            <pc:sldMk cId="1062337272" sldId="509"/>
            <ac:picMk id="10" creationId="{7ACD0890-CFBD-69A6-FADA-2A68433679C2}"/>
          </ac:picMkLst>
        </pc:picChg>
        <pc:picChg chg="mod">
          <ac:chgData name="Roy Koushik MSc. Ph.D." userId="31b2d8c8-dea2-4ea3-813b-dde72ac1f786" providerId="ADAL" clId="{5DE8E530-3295-4FEC-8581-41955BB3DF3F}" dt="2024-02-07T14:22:01.419" v="2285" actId="571"/>
          <ac:picMkLst>
            <pc:docMk/>
            <pc:sldMk cId="1062337272" sldId="509"/>
            <ac:picMk id="13" creationId="{B7DD3745-1FE0-F24A-0DC2-BF8345B837E2}"/>
          </ac:picMkLst>
        </pc:picChg>
        <pc:picChg chg="mod">
          <ac:chgData name="Roy Koushik MSc. Ph.D." userId="31b2d8c8-dea2-4ea3-813b-dde72ac1f786" providerId="ADAL" clId="{5DE8E530-3295-4FEC-8581-41955BB3DF3F}" dt="2024-02-07T14:22:01.419" v="2285" actId="571"/>
          <ac:picMkLst>
            <pc:docMk/>
            <pc:sldMk cId="1062337272" sldId="509"/>
            <ac:picMk id="14" creationId="{784AC5BF-E752-CC28-F229-0C4D7C5B6F75}"/>
          </ac:picMkLst>
        </pc:picChg>
        <pc:picChg chg="mod">
          <ac:chgData name="Roy Koushik MSc. Ph.D." userId="31b2d8c8-dea2-4ea3-813b-dde72ac1f786" providerId="ADAL" clId="{5DE8E530-3295-4FEC-8581-41955BB3DF3F}" dt="2024-02-07T14:22:01.419" v="2285" actId="571"/>
          <ac:picMkLst>
            <pc:docMk/>
            <pc:sldMk cId="1062337272" sldId="509"/>
            <ac:picMk id="15" creationId="{0D60A3D0-9705-370C-656A-1C26F2E65260}"/>
          </ac:picMkLst>
        </pc:picChg>
        <pc:picChg chg="mod">
          <ac:chgData name="Roy Koushik MSc. Ph.D." userId="31b2d8c8-dea2-4ea3-813b-dde72ac1f786" providerId="ADAL" clId="{5DE8E530-3295-4FEC-8581-41955BB3DF3F}" dt="2024-02-07T14:22:01.419" v="2285" actId="571"/>
          <ac:picMkLst>
            <pc:docMk/>
            <pc:sldMk cId="1062337272" sldId="509"/>
            <ac:picMk id="16" creationId="{3E327EB9-F921-94A4-CC9E-48C95D1CD62C}"/>
          </ac:picMkLst>
        </pc:picChg>
        <pc:picChg chg="mod">
          <ac:chgData name="Roy Koushik MSc. Ph.D." userId="31b2d8c8-dea2-4ea3-813b-dde72ac1f786" providerId="ADAL" clId="{5DE8E530-3295-4FEC-8581-41955BB3DF3F}" dt="2024-02-07T14:22:01.419" v="2285" actId="571"/>
          <ac:picMkLst>
            <pc:docMk/>
            <pc:sldMk cId="1062337272" sldId="509"/>
            <ac:picMk id="23" creationId="{3CF5C4D9-6C48-974D-27D1-B197F022EAF9}"/>
          </ac:picMkLst>
        </pc:picChg>
        <pc:picChg chg="add del mod">
          <ac:chgData name="Roy Koushik MSc. Ph.D." userId="31b2d8c8-dea2-4ea3-813b-dde72ac1f786" providerId="ADAL" clId="{5DE8E530-3295-4FEC-8581-41955BB3DF3F}" dt="2024-02-07T14:46:03.189" v="2813" actId="478"/>
          <ac:picMkLst>
            <pc:docMk/>
            <pc:sldMk cId="1062337272" sldId="509"/>
            <ac:picMk id="38" creationId="{2521BB63-526D-F343-8109-2E7F2F7FB6EB}"/>
          </ac:picMkLst>
        </pc:picChg>
        <pc:cxnChg chg="add del mod">
          <ac:chgData name="Roy Koushik MSc. Ph.D." userId="31b2d8c8-dea2-4ea3-813b-dde72ac1f786" providerId="ADAL" clId="{5DE8E530-3295-4FEC-8581-41955BB3DF3F}" dt="2024-02-07T14:46:06.198" v="2814" actId="478"/>
          <ac:cxnSpMkLst>
            <pc:docMk/>
            <pc:sldMk cId="1062337272" sldId="509"/>
            <ac:cxnSpMk id="40" creationId="{0A4E48FA-90AE-1391-755D-630E32232F56}"/>
          </ac:cxnSpMkLst>
        </pc:cxnChg>
      </pc:sldChg>
      <pc:sldChg chg="new del">
        <pc:chgData name="Roy Koushik MSc. Ph.D." userId="31b2d8c8-dea2-4ea3-813b-dde72ac1f786" providerId="ADAL" clId="{5DE8E530-3295-4FEC-8581-41955BB3DF3F}" dt="2024-02-07T12:49:45.664" v="2063" actId="47"/>
        <pc:sldMkLst>
          <pc:docMk/>
          <pc:sldMk cId="1707517892" sldId="509"/>
        </pc:sldMkLst>
      </pc:sldChg>
      <pc:sldChg chg="addSp delSp modSp new del mod ord">
        <pc:chgData name="Roy Koushik MSc. Ph.D." userId="31b2d8c8-dea2-4ea3-813b-dde72ac1f786" providerId="ADAL" clId="{5DE8E530-3295-4FEC-8581-41955BB3DF3F}" dt="2024-02-07T22:15:26.070" v="6679" actId="2696"/>
        <pc:sldMkLst>
          <pc:docMk/>
          <pc:sldMk cId="1476779347" sldId="510"/>
        </pc:sldMkLst>
        <pc:spChg chg="mod">
          <ac:chgData name="Roy Koushik MSc. Ph.D." userId="31b2d8c8-dea2-4ea3-813b-dde72ac1f786" providerId="ADAL" clId="{5DE8E530-3295-4FEC-8581-41955BB3DF3F}" dt="2024-02-07T15:52:21.134" v="4561" actId="404"/>
          <ac:spMkLst>
            <pc:docMk/>
            <pc:sldMk cId="1476779347" sldId="510"/>
            <ac:spMk id="2" creationId="{33855346-CE15-C3E1-9C89-E962D9BB47A0}"/>
          </ac:spMkLst>
        </pc:spChg>
        <pc:spChg chg="del">
          <ac:chgData name="Roy Koushik MSc. Ph.D." userId="31b2d8c8-dea2-4ea3-813b-dde72ac1f786" providerId="ADAL" clId="{5DE8E530-3295-4FEC-8581-41955BB3DF3F}" dt="2024-02-07T15:48:42.507" v="4454" actId="478"/>
          <ac:spMkLst>
            <pc:docMk/>
            <pc:sldMk cId="1476779347" sldId="510"/>
            <ac:spMk id="3" creationId="{6AD75CB3-3439-8D63-F2EF-DBA5BD631C65}"/>
          </ac:spMkLst>
        </pc:spChg>
        <pc:spChg chg="add mod">
          <ac:chgData name="Roy Koushik MSc. Ph.D." userId="31b2d8c8-dea2-4ea3-813b-dde72ac1f786" providerId="ADAL" clId="{5DE8E530-3295-4FEC-8581-41955BB3DF3F}" dt="2024-02-07T16:05:17.823" v="4841" actId="1582"/>
          <ac:spMkLst>
            <pc:docMk/>
            <pc:sldMk cId="1476779347" sldId="510"/>
            <ac:spMk id="5" creationId="{6F1D65FB-2D7B-3844-CA60-48DFCB0D92F6}"/>
          </ac:spMkLst>
        </pc:spChg>
        <pc:spChg chg="add mod">
          <ac:chgData name="Roy Koushik MSc. Ph.D." userId="31b2d8c8-dea2-4ea3-813b-dde72ac1f786" providerId="ADAL" clId="{5DE8E530-3295-4FEC-8581-41955BB3DF3F}" dt="2024-02-07T16:05:37.528" v="4844" actId="14100"/>
          <ac:spMkLst>
            <pc:docMk/>
            <pc:sldMk cId="1476779347" sldId="510"/>
            <ac:spMk id="6" creationId="{B890AEF4-FEE7-F119-42A3-61D2C516FC9D}"/>
          </ac:spMkLst>
        </pc:spChg>
        <pc:spChg chg="add mod">
          <ac:chgData name="Roy Koushik MSc. Ph.D." userId="31b2d8c8-dea2-4ea3-813b-dde72ac1f786" providerId="ADAL" clId="{5DE8E530-3295-4FEC-8581-41955BB3DF3F}" dt="2024-02-07T16:12:24.316" v="4992" actId="1076"/>
          <ac:spMkLst>
            <pc:docMk/>
            <pc:sldMk cId="1476779347" sldId="510"/>
            <ac:spMk id="7" creationId="{9C4909B2-0E94-D048-4396-31113F542C29}"/>
          </ac:spMkLst>
        </pc:spChg>
        <pc:spChg chg="add mod">
          <ac:chgData name="Roy Koushik MSc. Ph.D." userId="31b2d8c8-dea2-4ea3-813b-dde72ac1f786" providerId="ADAL" clId="{5DE8E530-3295-4FEC-8581-41955BB3DF3F}" dt="2024-02-07T16:12:45.662" v="4997" actId="1076"/>
          <ac:spMkLst>
            <pc:docMk/>
            <pc:sldMk cId="1476779347" sldId="510"/>
            <ac:spMk id="8" creationId="{51228715-53AA-06A7-571D-30387A273027}"/>
          </ac:spMkLst>
        </pc:spChg>
        <pc:picChg chg="add mod">
          <ac:chgData name="Roy Koushik MSc. Ph.D." userId="31b2d8c8-dea2-4ea3-813b-dde72ac1f786" providerId="ADAL" clId="{5DE8E530-3295-4FEC-8581-41955BB3DF3F}" dt="2024-02-07T15:49:56.160" v="4523" actId="14100"/>
          <ac:picMkLst>
            <pc:docMk/>
            <pc:sldMk cId="1476779347" sldId="510"/>
            <ac:picMk id="4" creationId="{6A3001DB-2B29-E317-5182-C68EDDFB304B}"/>
          </ac:picMkLst>
        </pc:picChg>
      </pc:sldChg>
      <pc:sldChg chg="addSp delSp modSp add mod">
        <pc:chgData name="Roy Koushik MSc. Ph.D." userId="31b2d8c8-dea2-4ea3-813b-dde72ac1f786" providerId="ADAL" clId="{5DE8E530-3295-4FEC-8581-41955BB3DF3F}" dt="2024-02-07T22:50:19.227" v="8468" actId="14100"/>
        <pc:sldMkLst>
          <pc:docMk/>
          <pc:sldMk cId="2485551837" sldId="510"/>
        </pc:sldMkLst>
        <pc:spChg chg="del mod">
          <ac:chgData name="Roy Koushik MSc. Ph.D." userId="31b2d8c8-dea2-4ea3-813b-dde72ac1f786" providerId="ADAL" clId="{5DE8E530-3295-4FEC-8581-41955BB3DF3F}" dt="2024-02-07T22:20:52.913" v="6784" actId="478"/>
          <ac:spMkLst>
            <pc:docMk/>
            <pc:sldMk cId="2485551837" sldId="510"/>
            <ac:spMk id="2" creationId="{EF3D871D-3CF6-F082-D924-B70C9B02356B}"/>
          </ac:spMkLst>
        </pc:spChg>
        <pc:spChg chg="del mod">
          <ac:chgData name="Roy Koushik MSc. Ph.D." userId="31b2d8c8-dea2-4ea3-813b-dde72ac1f786" providerId="ADAL" clId="{5DE8E530-3295-4FEC-8581-41955BB3DF3F}" dt="2024-02-07T22:21:14.635" v="6789" actId="478"/>
          <ac:spMkLst>
            <pc:docMk/>
            <pc:sldMk cId="2485551837" sldId="510"/>
            <ac:spMk id="5" creationId="{32BDB93E-679F-05C1-E975-84D3087553D5}"/>
          </ac:spMkLst>
        </pc:spChg>
        <pc:spChg chg="del mod">
          <ac:chgData name="Roy Koushik MSc. Ph.D." userId="31b2d8c8-dea2-4ea3-813b-dde72ac1f786" providerId="ADAL" clId="{5DE8E530-3295-4FEC-8581-41955BB3DF3F}" dt="2024-02-07T22:21:19.589" v="6790" actId="478"/>
          <ac:spMkLst>
            <pc:docMk/>
            <pc:sldMk cId="2485551837" sldId="510"/>
            <ac:spMk id="6" creationId="{B7F2BF1E-4C34-59D0-F46B-2144D52548DD}"/>
          </ac:spMkLst>
        </pc:spChg>
        <pc:spChg chg="del mod">
          <ac:chgData name="Roy Koushik MSc. Ph.D." userId="31b2d8c8-dea2-4ea3-813b-dde72ac1f786" providerId="ADAL" clId="{5DE8E530-3295-4FEC-8581-41955BB3DF3F}" dt="2024-02-07T22:21:23.778" v="6791" actId="478"/>
          <ac:spMkLst>
            <pc:docMk/>
            <pc:sldMk cId="2485551837" sldId="510"/>
            <ac:spMk id="7" creationId="{A22CA41F-B5D1-9D5B-B2D5-0C3523888461}"/>
          </ac:spMkLst>
        </pc:spChg>
        <pc:spChg chg="del">
          <ac:chgData name="Roy Koushik MSc. Ph.D." userId="31b2d8c8-dea2-4ea3-813b-dde72ac1f786" providerId="ADAL" clId="{5DE8E530-3295-4FEC-8581-41955BB3DF3F}" dt="2024-02-07T22:15:47.556" v="6681" actId="478"/>
          <ac:spMkLst>
            <pc:docMk/>
            <pc:sldMk cId="2485551837" sldId="510"/>
            <ac:spMk id="8" creationId="{723E6194-7C5D-CEE3-3E9D-81B36B585B3F}"/>
          </ac:spMkLst>
        </pc:spChg>
        <pc:spChg chg="add del mod">
          <ac:chgData name="Roy Koushik MSc. Ph.D." userId="31b2d8c8-dea2-4ea3-813b-dde72ac1f786" providerId="ADAL" clId="{5DE8E530-3295-4FEC-8581-41955BB3DF3F}" dt="2024-02-07T22:20:55.344" v="6785" actId="478"/>
          <ac:spMkLst>
            <pc:docMk/>
            <pc:sldMk cId="2485551837" sldId="510"/>
            <ac:spMk id="9" creationId="{41781CC7-C9A8-F1CA-2985-A9A9CA2F767C}"/>
          </ac:spMkLst>
        </pc:spChg>
        <pc:picChg chg="del mod">
          <ac:chgData name="Roy Koushik MSc. Ph.D." userId="31b2d8c8-dea2-4ea3-813b-dde72ac1f786" providerId="ADAL" clId="{5DE8E530-3295-4FEC-8581-41955BB3DF3F}" dt="2024-02-07T22:50:09.791" v="8465" actId="478"/>
          <ac:picMkLst>
            <pc:docMk/>
            <pc:sldMk cId="2485551837" sldId="510"/>
            <ac:picMk id="4" creationId="{8FD803F2-5845-A9FA-E67A-A8C0771B0A2E}"/>
          </ac:picMkLst>
        </pc:picChg>
        <pc:picChg chg="add mod">
          <ac:chgData name="Roy Koushik MSc. Ph.D." userId="31b2d8c8-dea2-4ea3-813b-dde72ac1f786" providerId="ADAL" clId="{5DE8E530-3295-4FEC-8581-41955BB3DF3F}" dt="2024-02-07T22:50:19.227" v="8468" actId="14100"/>
          <ac:picMkLst>
            <pc:docMk/>
            <pc:sldMk cId="2485551837" sldId="510"/>
            <ac:picMk id="10" creationId="{68FE4BFE-93CB-4DDB-0BDB-A227AF73C785}"/>
          </ac:picMkLst>
        </pc:picChg>
      </pc:sldChg>
      <pc:sldChg chg="new del">
        <pc:chgData name="Roy Koushik MSc. Ph.D." userId="31b2d8c8-dea2-4ea3-813b-dde72ac1f786" providerId="ADAL" clId="{5DE8E530-3295-4FEC-8581-41955BB3DF3F}" dt="2024-02-07T12:49:45.848" v="2064" actId="47"/>
        <pc:sldMkLst>
          <pc:docMk/>
          <pc:sldMk cId="3060554666" sldId="510"/>
        </pc:sldMkLst>
      </pc:sldChg>
      <pc:sldChg chg="addSp delSp modSp add mod ord">
        <pc:chgData name="Roy Koushik MSc. Ph.D." userId="31b2d8c8-dea2-4ea3-813b-dde72ac1f786" providerId="ADAL" clId="{5DE8E530-3295-4FEC-8581-41955BB3DF3F}" dt="2024-02-07T23:03:42.609" v="9045" actId="20577"/>
        <pc:sldMkLst>
          <pc:docMk/>
          <pc:sldMk cId="514973457" sldId="511"/>
        </pc:sldMkLst>
        <pc:spChg chg="mod">
          <ac:chgData name="Roy Koushik MSc. Ph.D." userId="31b2d8c8-dea2-4ea3-813b-dde72ac1f786" providerId="ADAL" clId="{5DE8E530-3295-4FEC-8581-41955BB3DF3F}" dt="2024-02-07T21:16:50.304" v="5781" actId="13926"/>
          <ac:spMkLst>
            <pc:docMk/>
            <pc:sldMk cId="514973457" sldId="511"/>
            <ac:spMk id="34" creationId="{036624BE-1AAB-219B-FCD5-C46A2232ECAF}"/>
          </ac:spMkLst>
        </pc:spChg>
        <pc:spChg chg="mod">
          <ac:chgData name="Roy Koushik MSc. Ph.D." userId="31b2d8c8-dea2-4ea3-813b-dde72ac1f786" providerId="ADAL" clId="{5DE8E530-3295-4FEC-8581-41955BB3DF3F}" dt="2024-02-07T23:03:42.609" v="9045" actId="20577"/>
          <ac:spMkLst>
            <pc:docMk/>
            <pc:sldMk cId="514973457" sldId="511"/>
            <ac:spMk id="42" creationId="{3DFE29B2-5C72-673C-5C03-D34DE49EAAD4}"/>
          </ac:spMkLst>
        </pc:spChg>
        <pc:picChg chg="add del mod">
          <ac:chgData name="Roy Koushik MSc. Ph.D." userId="31b2d8c8-dea2-4ea3-813b-dde72ac1f786" providerId="ADAL" clId="{5DE8E530-3295-4FEC-8581-41955BB3DF3F}" dt="2024-02-07T22:19:27.997" v="6750" actId="478"/>
          <ac:picMkLst>
            <pc:docMk/>
            <pc:sldMk cId="514973457" sldId="511"/>
            <ac:picMk id="2" creationId="{610A1B7E-DBF7-5813-39B1-BCCBB9C4E8C0}"/>
          </ac:picMkLst>
        </pc:picChg>
      </pc:sldChg>
      <pc:sldChg chg="new del">
        <pc:chgData name="Roy Koushik MSc. Ph.D." userId="31b2d8c8-dea2-4ea3-813b-dde72ac1f786" providerId="ADAL" clId="{5DE8E530-3295-4FEC-8581-41955BB3DF3F}" dt="2024-02-07T12:49:46.023" v="2065" actId="47"/>
        <pc:sldMkLst>
          <pc:docMk/>
          <pc:sldMk cId="758092239" sldId="511"/>
        </pc:sldMkLst>
      </pc:sldChg>
      <pc:sldChg chg="new del">
        <pc:chgData name="Roy Koushik MSc. Ph.D." userId="31b2d8c8-dea2-4ea3-813b-dde72ac1f786" providerId="ADAL" clId="{5DE8E530-3295-4FEC-8581-41955BB3DF3F}" dt="2024-02-07T12:49:46.182" v="2066" actId="47"/>
        <pc:sldMkLst>
          <pc:docMk/>
          <pc:sldMk cId="1850284116" sldId="512"/>
        </pc:sldMkLst>
      </pc:sldChg>
      <pc:sldChg chg="addSp delSp modSp add mod">
        <pc:chgData name="Roy Koushik MSc. Ph.D." userId="31b2d8c8-dea2-4ea3-813b-dde72ac1f786" providerId="ADAL" clId="{5DE8E530-3295-4FEC-8581-41955BB3DF3F}" dt="2024-02-07T23:34:02.659" v="9310" actId="478"/>
        <pc:sldMkLst>
          <pc:docMk/>
          <pc:sldMk cId="2658048081" sldId="512"/>
        </pc:sldMkLst>
        <pc:spChg chg="add del">
          <ac:chgData name="Roy Koushik MSc. Ph.D." userId="31b2d8c8-dea2-4ea3-813b-dde72ac1f786" providerId="ADAL" clId="{5DE8E530-3295-4FEC-8581-41955BB3DF3F}" dt="2024-02-07T22:13:24.880" v="6649" actId="478"/>
          <ac:spMkLst>
            <pc:docMk/>
            <pc:sldMk cId="2658048081" sldId="512"/>
            <ac:spMk id="2" creationId="{508C49DE-3C0C-0E63-479E-7BEEA6041B9B}"/>
          </ac:spMkLst>
        </pc:spChg>
        <pc:spChg chg="add del mod">
          <ac:chgData name="Roy Koushik MSc. Ph.D." userId="31b2d8c8-dea2-4ea3-813b-dde72ac1f786" providerId="ADAL" clId="{5DE8E530-3295-4FEC-8581-41955BB3DF3F}" dt="2024-02-07T16:42:20.035" v="5136" actId="478"/>
          <ac:spMkLst>
            <pc:docMk/>
            <pc:sldMk cId="2658048081" sldId="512"/>
            <ac:spMk id="2" creationId="{AD165795-7F20-2E75-7A90-47772F298CF8}"/>
          </ac:spMkLst>
        </pc:spChg>
        <pc:spChg chg="add del mod">
          <ac:chgData name="Roy Koushik MSc. Ph.D." userId="31b2d8c8-dea2-4ea3-813b-dde72ac1f786" providerId="ADAL" clId="{5DE8E530-3295-4FEC-8581-41955BB3DF3F}" dt="2024-02-07T16:42:16.950" v="5135" actId="478"/>
          <ac:spMkLst>
            <pc:docMk/>
            <pc:sldMk cId="2658048081" sldId="512"/>
            <ac:spMk id="3" creationId="{17889207-C5CF-A5FB-147F-1FC5DB78D5A4}"/>
          </ac:spMkLst>
        </pc:spChg>
        <pc:spChg chg="add mod">
          <ac:chgData name="Roy Koushik MSc. Ph.D." userId="31b2d8c8-dea2-4ea3-813b-dde72ac1f786" providerId="ADAL" clId="{5DE8E530-3295-4FEC-8581-41955BB3DF3F}" dt="2024-02-07T22:51:07.232" v="8478" actId="20577"/>
          <ac:spMkLst>
            <pc:docMk/>
            <pc:sldMk cId="2658048081" sldId="512"/>
            <ac:spMk id="4" creationId="{E67A71B5-B47A-88D1-8310-10EA9120F1DA}"/>
          </ac:spMkLst>
        </pc:spChg>
        <pc:spChg chg="del">
          <ac:chgData name="Roy Koushik MSc. Ph.D." userId="31b2d8c8-dea2-4ea3-813b-dde72ac1f786" providerId="ADAL" clId="{5DE8E530-3295-4FEC-8581-41955BB3DF3F}" dt="2024-02-07T16:41:12.432" v="5119" actId="478"/>
          <ac:spMkLst>
            <pc:docMk/>
            <pc:sldMk cId="2658048081" sldId="512"/>
            <ac:spMk id="26" creationId="{35007186-2C3D-3622-3204-8E0FAEEFDFFE}"/>
          </ac:spMkLst>
        </pc:spChg>
        <pc:spChg chg="mod">
          <ac:chgData name="Roy Koushik MSc. Ph.D." userId="31b2d8c8-dea2-4ea3-813b-dde72ac1f786" providerId="ADAL" clId="{5DE8E530-3295-4FEC-8581-41955BB3DF3F}" dt="2024-02-07T16:58:15.834" v="5605" actId="20577"/>
          <ac:spMkLst>
            <pc:docMk/>
            <pc:sldMk cId="2658048081" sldId="512"/>
            <ac:spMk id="27" creationId="{8E7C3791-6429-853A-9DA5-80B0D13F8CE3}"/>
          </ac:spMkLst>
        </pc:spChg>
        <pc:spChg chg="mod">
          <ac:chgData name="Roy Koushik MSc. Ph.D." userId="31b2d8c8-dea2-4ea3-813b-dde72ac1f786" providerId="ADAL" clId="{5DE8E530-3295-4FEC-8581-41955BB3DF3F}" dt="2024-02-07T16:58:10.774" v="5604" actId="20577"/>
          <ac:spMkLst>
            <pc:docMk/>
            <pc:sldMk cId="2658048081" sldId="512"/>
            <ac:spMk id="28" creationId="{AA93FD47-46C9-2D62-5119-D868EC3C6686}"/>
          </ac:spMkLst>
        </pc:spChg>
        <pc:spChg chg="mod">
          <ac:chgData name="Roy Koushik MSc. Ph.D." userId="31b2d8c8-dea2-4ea3-813b-dde72ac1f786" providerId="ADAL" clId="{5DE8E530-3295-4FEC-8581-41955BB3DF3F}" dt="2024-02-07T21:55:59.207" v="6542" actId="207"/>
          <ac:spMkLst>
            <pc:docMk/>
            <pc:sldMk cId="2658048081" sldId="512"/>
            <ac:spMk id="29" creationId="{A23E140B-1E0D-80B6-F6C7-337AF26490D0}"/>
          </ac:spMkLst>
        </pc:spChg>
        <pc:spChg chg="mod">
          <ac:chgData name="Roy Koushik MSc. Ph.D." userId="31b2d8c8-dea2-4ea3-813b-dde72ac1f786" providerId="ADAL" clId="{5DE8E530-3295-4FEC-8581-41955BB3DF3F}" dt="2024-02-07T21:56:02.689" v="6543" actId="207"/>
          <ac:spMkLst>
            <pc:docMk/>
            <pc:sldMk cId="2658048081" sldId="512"/>
            <ac:spMk id="30" creationId="{6F2502A6-E9F3-51CB-6A3B-7E8C436FE4B7}"/>
          </ac:spMkLst>
        </pc:spChg>
        <pc:spChg chg="del mod">
          <ac:chgData name="Roy Koushik MSc. Ph.D." userId="31b2d8c8-dea2-4ea3-813b-dde72ac1f786" providerId="ADAL" clId="{5DE8E530-3295-4FEC-8581-41955BB3DF3F}" dt="2024-02-07T23:34:02.659" v="9310" actId="478"/>
          <ac:spMkLst>
            <pc:docMk/>
            <pc:sldMk cId="2658048081" sldId="512"/>
            <ac:spMk id="32" creationId="{FC093E63-EC96-E8E2-8FA2-1C89B73DCA05}"/>
          </ac:spMkLst>
        </pc:spChg>
        <pc:spChg chg="del mod">
          <ac:chgData name="Roy Koushik MSc. Ph.D." userId="31b2d8c8-dea2-4ea3-813b-dde72ac1f786" providerId="ADAL" clId="{5DE8E530-3295-4FEC-8581-41955BB3DF3F}" dt="2024-02-07T23:33:58.126" v="9308" actId="478"/>
          <ac:spMkLst>
            <pc:docMk/>
            <pc:sldMk cId="2658048081" sldId="512"/>
            <ac:spMk id="33" creationId="{472E1C26-4A5B-9B8E-6451-E3DE4B2717E7}"/>
          </ac:spMkLst>
        </pc:spChg>
        <pc:spChg chg="del mod">
          <ac:chgData name="Roy Koushik MSc. Ph.D." userId="31b2d8c8-dea2-4ea3-813b-dde72ac1f786" providerId="ADAL" clId="{5DE8E530-3295-4FEC-8581-41955BB3DF3F}" dt="2024-02-07T23:33:53.374" v="9306" actId="478"/>
          <ac:spMkLst>
            <pc:docMk/>
            <pc:sldMk cId="2658048081" sldId="512"/>
            <ac:spMk id="34" creationId="{3CF3C11A-AB51-65CA-2132-F90D0BAA4ADE}"/>
          </ac:spMkLst>
        </pc:spChg>
        <pc:spChg chg="mod">
          <ac:chgData name="Roy Koushik MSc. Ph.D." userId="31b2d8c8-dea2-4ea3-813b-dde72ac1f786" providerId="ADAL" clId="{5DE8E530-3295-4FEC-8581-41955BB3DF3F}" dt="2024-02-07T21:55:54.052" v="6541" actId="14100"/>
          <ac:spMkLst>
            <pc:docMk/>
            <pc:sldMk cId="2658048081" sldId="512"/>
            <ac:spMk id="35" creationId="{9FBEF881-1674-7D7F-506B-4BF0A7E1A562}"/>
          </ac:spMkLst>
        </pc:spChg>
        <pc:cxnChg chg="del mod">
          <ac:chgData name="Roy Koushik MSc. Ph.D." userId="31b2d8c8-dea2-4ea3-813b-dde72ac1f786" providerId="ADAL" clId="{5DE8E530-3295-4FEC-8581-41955BB3DF3F}" dt="2024-02-07T23:33:51.509" v="9305" actId="478"/>
          <ac:cxnSpMkLst>
            <pc:docMk/>
            <pc:sldMk cId="2658048081" sldId="512"/>
            <ac:cxnSpMk id="9" creationId="{73713D6D-B853-649C-1CCF-7E18DC1A1A88}"/>
          </ac:cxnSpMkLst>
        </pc:cxnChg>
        <pc:cxnChg chg="del mod">
          <ac:chgData name="Roy Koushik MSc. Ph.D." userId="31b2d8c8-dea2-4ea3-813b-dde72ac1f786" providerId="ADAL" clId="{5DE8E530-3295-4FEC-8581-41955BB3DF3F}" dt="2024-02-07T23:33:55.488" v="9307" actId="478"/>
          <ac:cxnSpMkLst>
            <pc:docMk/>
            <pc:sldMk cId="2658048081" sldId="512"/>
            <ac:cxnSpMk id="13" creationId="{53D59ABE-E723-0995-EF19-8E8527237CCC}"/>
          </ac:cxnSpMkLst>
        </pc:cxnChg>
        <pc:cxnChg chg="del mod">
          <ac:chgData name="Roy Koushik MSc. Ph.D." userId="31b2d8c8-dea2-4ea3-813b-dde72ac1f786" providerId="ADAL" clId="{5DE8E530-3295-4FEC-8581-41955BB3DF3F}" dt="2024-02-07T23:33:59.768" v="9309" actId="478"/>
          <ac:cxnSpMkLst>
            <pc:docMk/>
            <pc:sldMk cId="2658048081" sldId="512"/>
            <ac:cxnSpMk id="17" creationId="{1EF50231-AA60-E582-359B-5307E9DA5275}"/>
          </ac:cxnSpMkLst>
        </pc:cxnChg>
        <pc:cxnChg chg="mod">
          <ac:chgData name="Roy Koushik MSc. Ph.D." userId="31b2d8c8-dea2-4ea3-813b-dde72ac1f786" providerId="ADAL" clId="{5DE8E530-3295-4FEC-8581-41955BB3DF3F}" dt="2024-02-07T22:51:26.544" v="8479" actId="14100"/>
          <ac:cxnSpMkLst>
            <pc:docMk/>
            <pc:sldMk cId="2658048081" sldId="512"/>
            <ac:cxnSpMk id="23" creationId="{9A863692-3967-8CFE-32A3-78AAF4E9820C}"/>
          </ac:cxnSpMkLst>
        </pc:cxnChg>
      </pc:sldChg>
      <pc:sldChg chg="new del">
        <pc:chgData name="Roy Koushik MSc. Ph.D." userId="31b2d8c8-dea2-4ea3-813b-dde72ac1f786" providerId="ADAL" clId="{5DE8E530-3295-4FEC-8581-41955BB3DF3F}" dt="2024-02-07T12:49:46.369" v="2067" actId="47"/>
        <pc:sldMkLst>
          <pc:docMk/>
          <pc:sldMk cId="3258995127" sldId="513"/>
        </pc:sldMkLst>
      </pc:sldChg>
      <pc:sldChg chg="addSp delSp modSp add mod">
        <pc:chgData name="Roy Koushik MSc. Ph.D." userId="31b2d8c8-dea2-4ea3-813b-dde72ac1f786" providerId="ADAL" clId="{5DE8E530-3295-4FEC-8581-41955BB3DF3F}" dt="2024-02-07T22:52:22.225" v="8515" actId="1076"/>
        <pc:sldMkLst>
          <pc:docMk/>
          <pc:sldMk cId="3970828131" sldId="513"/>
        </pc:sldMkLst>
        <pc:spChg chg="add del mod">
          <ac:chgData name="Roy Koushik MSc. Ph.D." userId="31b2d8c8-dea2-4ea3-813b-dde72ac1f786" providerId="ADAL" clId="{5DE8E530-3295-4FEC-8581-41955BB3DF3F}" dt="2024-02-07T22:35:56.710" v="7769" actId="478"/>
          <ac:spMkLst>
            <pc:docMk/>
            <pc:sldMk cId="3970828131" sldId="513"/>
            <ac:spMk id="2" creationId="{30A50FE1-4939-816C-71C9-8C709469332C}"/>
          </ac:spMkLst>
        </pc:spChg>
        <pc:spChg chg="add mod">
          <ac:chgData name="Roy Koushik MSc. Ph.D." userId="31b2d8c8-dea2-4ea3-813b-dde72ac1f786" providerId="ADAL" clId="{5DE8E530-3295-4FEC-8581-41955BB3DF3F}" dt="2024-02-07T16:50:10.649" v="5369" actId="207"/>
          <ac:spMkLst>
            <pc:docMk/>
            <pc:sldMk cId="3970828131" sldId="513"/>
            <ac:spMk id="8" creationId="{23530878-ADBE-79D0-353C-2EFC917AC705}"/>
          </ac:spMkLst>
        </pc:spChg>
        <pc:spChg chg="add mod">
          <ac:chgData name="Roy Koushik MSc. Ph.D." userId="31b2d8c8-dea2-4ea3-813b-dde72ac1f786" providerId="ADAL" clId="{5DE8E530-3295-4FEC-8581-41955BB3DF3F}" dt="2024-02-07T22:52:22.225" v="8515" actId="1076"/>
          <ac:spMkLst>
            <pc:docMk/>
            <pc:sldMk cId="3970828131" sldId="513"/>
            <ac:spMk id="16" creationId="{6B19EB55-238B-EE9A-EE57-148937629299}"/>
          </ac:spMkLst>
        </pc:spChg>
        <pc:spChg chg="del">
          <ac:chgData name="Roy Koushik MSc. Ph.D." userId="31b2d8c8-dea2-4ea3-813b-dde72ac1f786" providerId="ADAL" clId="{5DE8E530-3295-4FEC-8581-41955BB3DF3F}" dt="2024-02-07T16:46:46.313" v="5304" actId="478"/>
          <ac:spMkLst>
            <pc:docMk/>
            <pc:sldMk cId="3970828131" sldId="513"/>
            <ac:spMk id="27" creationId="{D69D5C7D-AD7E-A2E3-615A-46F24B553C60}"/>
          </ac:spMkLst>
        </pc:spChg>
        <pc:spChg chg="del">
          <ac:chgData name="Roy Koushik MSc. Ph.D." userId="31b2d8c8-dea2-4ea3-813b-dde72ac1f786" providerId="ADAL" clId="{5DE8E530-3295-4FEC-8581-41955BB3DF3F}" dt="2024-02-07T16:46:46.313" v="5304" actId="478"/>
          <ac:spMkLst>
            <pc:docMk/>
            <pc:sldMk cId="3970828131" sldId="513"/>
            <ac:spMk id="28" creationId="{DC1C883B-3F7B-52F2-F483-14E4019770B9}"/>
          </ac:spMkLst>
        </pc:spChg>
        <pc:spChg chg="del">
          <ac:chgData name="Roy Koushik MSc. Ph.D." userId="31b2d8c8-dea2-4ea3-813b-dde72ac1f786" providerId="ADAL" clId="{5DE8E530-3295-4FEC-8581-41955BB3DF3F}" dt="2024-02-07T16:46:46.313" v="5304" actId="478"/>
          <ac:spMkLst>
            <pc:docMk/>
            <pc:sldMk cId="3970828131" sldId="513"/>
            <ac:spMk id="29" creationId="{4B6005A4-AD02-01AF-7864-8CCD645E9A41}"/>
          </ac:spMkLst>
        </pc:spChg>
        <pc:spChg chg="del">
          <ac:chgData name="Roy Koushik MSc. Ph.D." userId="31b2d8c8-dea2-4ea3-813b-dde72ac1f786" providerId="ADAL" clId="{5DE8E530-3295-4FEC-8581-41955BB3DF3F}" dt="2024-02-07T16:46:46.313" v="5304" actId="478"/>
          <ac:spMkLst>
            <pc:docMk/>
            <pc:sldMk cId="3970828131" sldId="513"/>
            <ac:spMk id="30" creationId="{8BEAD078-81DE-622C-6A82-E7548CE98512}"/>
          </ac:spMkLst>
        </pc:spChg>
        <pc:spChg chg="del">
          <ac:chgData name="Roy Koushik MSc. Ph.D." userId="31b2d8c8-dea2-4ea3-813b-dde72ac1f786" providerId="ADAL" clId="{5DE8E530-3295-4FEC-8581-41955BB3DF3F}" dt="2024-02-07T16:46:46.313" v="5304" actId="478"/>
          <ac:spMkLst>
            <pc:docMk/>
            <pc:sldMk cId="3970828131" sldId="513"/>
            <ac:spMk id="32" creationId="{F4F071D5-80D3-A2EC-7F33-25BEC6951E1F}"/>
          </ac:spMkLst>
        </pc:spChg>
        <pc:spChg chg="del">
          <ac:chgData name="Roy Koushik MSc. Ph.D." userId="31b2d8c8-dea2-4ea3-813b-dde72ac1f786" providerId="ADAL" clId="{5DE8E530-3295-4FEC-8581-41955BB3DF3F}" dt="2024-02-07T16:46:46.313" v="5304" actId="478"/>
          <ac:spMkLst>
            <pc:docMk/>
            <pc:sldMk cId="3970828131" sldId="513"/>
            <ac:spMk id="33" creationId="{128B5908-4CC3-B49F-8855-81176F5DF3FF}"/>
          </ac:spMkLst>
        </pc:spChg>
        <pc:spChg chg="del">
          <ac:chgData name="Roy Koushik MSc. Ph.D." userId="31b2d8c8-dea2-4ea3-813b-dde72ac1f786" providerId="ADAL" clId="{5DE8E530-3295-4FEC-8581-41955BB3DF3F}" dt="2024-02-07T16:46:46.313" v="5304" actId="478"/>
          <ac:spMkLst>
            <pc:docMk/>
            <pc:sldMk cId="3970828131" sldId="513"/>
            <ac:spMk id="34" creationId="{AF4B0821-598D-20A5-97E1-2BBDAF280082}"/>
          </ac:spMkLst>
        </pc:spChg>
        <pc:spChg chg="mod">
          <ac:chgData name="Roy Koushik MSc. Ph.D." userId="31b2d8c8-dea2-4ea3-813b-dde72ac1f786" providerId="ADAL" clId="{5DE8E530-3295-4FEC-8581-41955BB3DF3F}" dt="2024-02-07T22:36:34.683" v="7800" actId="20577"/>
          <ac:spMkLst>
            <pc:docMk/>
            <pc:sldMk cId="3970828131" sldId="513"/>
            <ac:spMk id="35" creationId="{F91DA486-6DC3-FE6F-8561-4ED648EE491A}"/>
          </ac:spMkLst>
        </pc:spChg>
        <pc:picChg chg="add del mod modCrop">
          <ac:chgData name="Roy Koushik MSc. Ph.D." userId="31b2d8c8-dea2-4ea3-813b-dde72ac1f786" providerId="ADAL" clId="{5DE8E530-3295-4FEC-8581-41955BB3DF3F}" dt="2024-02-07T16:48:48.742" v="5329" actId="478"/>
          <ac:picMkLst>
            <pc:docMk/>
            <pc:sldMk cId="3970828131" sldId="513"/>
            <ac:picMk id="4" creationId="{E5687BE9-A62B-55AC-1FA1-D32828CA874F}"/>
          </ac:picMkLst>
        </pc:picChg>
        <pc:picChg chg="del">
          <ac:chgData name="Roy Koushik MSc. Ph.D." userId="31b2d8c8-dea2-4ea3-813b-dde72ac1f786" providerId="ADAL" clId="{5DE8E530-3295-4FEC-8581-41955BB3DF3F}" dt="2024-02-07T16:46:46.313" v="5304" actId="478"/>
          <ac:picMkLst>
            <pc:docMk/>
            <pc:sldMk cId="3970828131" sldId="513"/>
            <ac:picMk id="5" creationId="{CD53414C-69C1-B618-9DFA-502AACB15ECC}"/>
          </ac:picMkLst>
        </pc:picChg>
        <pc:picChg chg="add mod modCrop">
          <ac:chgData name="Roy Koushik MSc. Ph.D." userId="31b2d8c8-dea2-4ea3-813b-dde72ac1f786" providerId="ADAL" clId="{5DE8E530-3295-4FEC-8581-41955BB3DF3F}" dt="2024-02-07T16:51:00.889" v="5375" actId="1076"/>
          <ac:picMkLst>
            <pc:docMk/>
            <pc:sldMk cId="3970828131" sldId="513"/>
            <ac:picMk id="6" creationId="{7A571992-0846-9184-B83C-18FCCD9A48C2}"/>
          </ac:picMkLst>
        </pc:picChg>
        <pc:picChg chg="del">
          <ac:chgData name="Roy Koushik MSc. Ph.D." userId="31b2d8c8-dea2-4ea3-813b-dde72ac1f786" providerId="ADAL" clId="{5DE8E530-3295-4FEC-8581-41955BB3DF3F}" dt="2024-02-07T16:46:46.313" v="5304" actId="478"/>
          <ac:picMkLst>
            <pc:docMk/>
            <pc:sldMk cId="3970828131" sldId="513"/>
            <ac:picMk id="7" creationId="{EBB869E6-5958-7A30-7175-D479019176C1}"/>
          </ac:picMkLst>
        </pc:picChg>
        <pc:picChg chg="add mod">
          <ac:chgData name="Roy Koushik MSc. Ph.D." userId="31b2d8c8-dea2-4ea3-813b-dde72ac1f786" providerId="ADAL" clId="{5DE8E530-3295-4FEC-8581-41955BB3DF3F}" dt="2024-02-07T16:51:44.958" v="5381" actId="1582"/>
          <ac:picMkLst>
            <pc:docMk/>
            <pc:sldMk cId="3970828131" sldId="513"/>
            <ac:picMk id="11" creationId="{482CA865-1370-8875-DF9F-32E99E6773F2}"/>
          </ac:picMkLst>
        </pc:picChg>
        <pc:picChg chg="add mod">
          <ac:chgData name="Roy Koushik MSc. Ph.D." userId="31b2d8c8-dea2-4ea3-813b-dde72ac1f786" providerId="ADAL" clId="{5DE8E530-3295-4FEC-8581-41955BB3DF3F}" dt="2024-02-07T16:52:06.706" v="5386" actId="1038"/>
          <ac:picMkLst>
            <pc:docMk/>
            <pc:sldMk cId="3970828131" sldId="513"/>
            <ac:picMk id="12" creationId="{1589F0A3-CD5A-5903-1BCE-E8E6B30E7FD0}"/>
          </ac:picMkLst>
        </pc:picChg>
        <pc:picChg chg="add mod">
          <ac:chgData name="Roy Koushik MSc. Ph.D." userId="31b2d8c8-dea2-4ea3-813b-dde72ac1f786" providerId="ADAL" clId="{5DE8E530-3295-4FEC-8581-41955BB3DF3F}" dt="2024-02-07T16:52:16.173" v="5388" actId="1076"/>
          <ac:picMkLst>
            <pc:docMk/>
            <pc:sldMk cId="3970828131" sldId="513"/>
            <ac:picMk id="14" creationId="{541DAAE8-766D-5385-1456-8720025437DD}"/>
          </ac:picMkLst>
        </pc:picChg>
        <pc:picChg chg="add mod">
          <ac:chgData name="Roy Koushik MSc. Ph.D." userId="31b2d8c8-dea2-4ea3-813b-dde72ac1f786" providerId="ADAL" clId="{5DE8E530-3295-4FEC-8581-41955BB3DF3F}" dt="2024-02-07T16:52:28.206" v="5390" actId="1076"/>
          <ac:picMkLst>
            <pc:docMk/>
            <pc:sldMk cId="3970828131" sldId="513"/>
            <ac:picMk id="15" creationId="{72F058CF-4E6A-D1B0-E423-085637CA1E94}"/>
          </ac:picMkLst>
        </pc:picChg>
        <pc:cxnChg chg="del">
          <ac:chgData name="Roy Koushik MSc. Ph.D." userId="31b2d8c8-dea2-4ea3-813b-dde72ac1f786" providerId="ADAL" clId="{5DE8E530-3295-4FEC-8581-41955BB3DF3F}" dt="2024-02-07T16:46:46.313" v="5304" actId="478"/>
          <ac:cxnSpMkLst>
            <pc:docMk/>
            <pc:sldMk cId="3970828131" sldId="513"/>
            <ac:cxnSpMk id="9" creationId="{70A1F9AF-E3FE-47FB-1814-0DF671361172}"/>
          </ac:cxnSpMkLst>
        </pc:cxnChg>
        <pc:cxnChg chg="del">
          <ac:chgData name="Roy Koushik MSc. Ph.D." userId="31b2d8c8-dea2-4ea3-813b-dde72ac1f786" providerId="ADAL" clId="{5DE8E530-3295-4FEC-8581-41955BB3DF3F}" dt="2024-02-07T16:46:46.313" v="5304" actId="478"/>
          <ac:cxnSpMkLst>
            <pc:docMk/>
            <pc:sldMk cId="3970828131" sldId="513"/>
            <ac:cxnSpMk id="13" creationId="{0CFB47C1-D298-102D-ACDD-D24FAE929519}"/>
          </ac:cxnSpMkLst>
        </pc:cxnChg>
        <pc:cxnChg chg="del">
          <ac:chgData name="Roy Koushik MSc. Ph.D." userId="31b2d8c8-dea2-4ea3-813b-dde72ac1f786" providerId="ADAL" clId="{5DE8E530-3295-4FEC-8581-41955BB3DF3F}" dt="2024-02-07T16:46:46.313" v="5304" actId="478"/>
          <ac:cxnSpMkLst>
            <pc:docMk/>
            <pc:sldMk cId="3970828131" sldId="513"/>
            <ac:cxnSpMk id="17" creationId="{741C6408-1791-88AE-658E-4793E682A3CC}"/>
          </ac:cxnSpMkLst>
        </pc:cxnChg>
        <pc:cxnChg chg="del">
          <ac:chgData name="Roy Koushik MSc. Ph.D." userId="31b2d8c8-dea2-4ea3-813b-dde72ac1f786" providerId="ADAL" clId="{5DE8E530-3295-4FEC-8581-41955BB3DF3F}" dt="2024-02-07T16:46:46.313" v="5304" actId="478"/>
          <ac:cxnSpMkLst>
            <pc:docMk/>
            <pc:sldMk cId="3970828131" sldId="513"/>
            <ac:cxnSpMk id="22" creationId="{692E04B1-3344-6D1D-D738-316379D409D8}"/>
          </ac:cxnSpMkLst>
        </pc:cxnChg>
        <pc:cxnChg chg="del">
          <ac:chgData name="Roy Koushik MSc. Ph.D." userId="31b2d8c8-dea2-4ea3-813b-dde72ac1f786" providerId="ADAL" clId="{5DE8E530-3295-4FEC-8581-41955BB3DF3F}" dt="2024-02-07T16:46:46.313" v="5304" actId="478"/>
          <ac:cxnSpMkLst>
            <pc:docMk/>
            <pc:sldMk cId="3970828131" sldId="513"/>
            <ac:cxnSpMk id="23" creationId="{4F992B92-038D-2EB1-FD2D-004265BB267C}"/>
          </ac:cxnSpMkLst>
        </pc:cxnChg>
      </pc:sldChg>
      <pc:sldChg chg="addSp delSp modSp add del mod ord">
        <pc:chgData name="Roy Koushik MSc. Ph.D." userId="31b2d8c8-dea2-4ea3-813b-dde72ac1f786" providerId="ADAL" clId="{5DE8E530-3295-4FEC-8581-41955BB3DF3F}" dt="2024-02-07T23:27:26.441" v="9263" actId="47"/>
        <pc:sldMkLst>
          <pc:docMk/>
          <pc:sldMk cId="1963485844" sldId="514"/>
        </pc:sldMkLst>
        <pc:spChg chg="del">
          <ac:chgData name="Roy Koushik MSc. Ph.D." userId="31b2d8c8-dea2-4ea3-813b-dde72ac1f786" providerId="ADAL" clId="{5DE8E530-3295-4FEC-8581-41955BB3DF3F}" dt="2024-02-07T21:31:10.906" v="6113" actId="478"/>
          <ac:spMkLst>
            <pc:docMk/>
            <pc:sldMk cId="1963485844" sldId="514"/>
            <ac:spMk id="2" creationId="{B91D2E3C-BC4F-7703-C070-A24812F32596}"/>
          </ac:spMkLst>
        </pc:spChg>
        <pc:spChg chg="add mod">
          <ac:chgData name="Roy Koushik MSc. Ph.D." userId="31b2d8c8-dea2-4ea3-813b-dde72ac1f786" providerId="ADAL" clId="{5DE8E530-3295-4FEC-8581-41955BB3DF3F}" dt="2024-02-07T23:07:42.690" v="9144" actId="20577"/>
          <ac:spMkLst>
            <pc:docMk/>
            <pc:sldMk cId="1963485844" sldId="514"/>
            <ac:spMk id="3" creationId="{5E69DFD1-B4C5-44EB-9D52-65706A85D974}"/>
          </ac:spMkLst>
        </pc:spChg>
        <pc:spChg chg="add del mod">
          <ac:chgData name="Roy Koushik MSc. Ph.D." userId="31b2d8c8-dea2-4ea3-813b-dde72ac1f786" providerId="ADAL" clId="{5DE8E530-3295-4FEC-8581-41955BB3DF3F}" dt="2024-02-07T22:07:33.879" v="6623" actId="20577"/>
          <ac:spMkLst>
            <pc:docMk/>
            <pc:sldMk cId="1963485844" sldId="514"/>
            <ac:spMk id="5" creationId="{347B22D1-C94B-1C7E-DDB4-2CFCC6B13BE7}"/>
          </ac:spMkLst>
        </pc:spChg>
        <pc:spChg chg="add del">
          <ac:chgData name="Roy Koushik MSc. Ph.D." userId="31b2d8c8-dea2-4ea3-813b-dde72ac1f786" providerId="ADAL" clId="{5DE8E530-3295-4FEC-8581-41955BB3DF3F}" dt="2024-02-07T21:43:43.086" v="6343" actId="478"/>
          <ac:spMkLst>
            <pc:docMk/>
            <pc:sldMk cId="1963485844" sldId="514"/>
            <ac:spMk id="6" creationId="{E30D22B5-FACB-5CC9-C37D-2F7434A1DD1A}"/>
          </ac:spMkLst>
        </pc:spChg>
        <pc:spChg chg="mod">
          <ac:chgData name="Roy Koushik MSc. Ph.D." userId="31b2d8c8-dea2-4ea3-813b-dde72ac1f786" providerId="ADAL" clId="{5DE8E530-3295-4FEC-8581-41955BB3DF3F}" dt="2024-02-07T22:06:26.180" v="6603" actId="6549"/>
          <ac:spMkLst>
            <pc:docMk/>
            <pc:sldMk cId="1963485844" sldId="514"/>
            <ac:spMk id="13" creationId="{6DB69C96-A9B1-F56F-5802-80FFA4D05DFB}"/>
          </ac:spMkLst>
        </pc:spChg>
        <pc:spChg chg="mod">
          <ac:chgData name="Roy Koushik MSc. Ph.D." userId="31b2d8c8-dea2-4ea3-813b-dde72ac1f786" providerId="ADAL" clId="{5DE8E530-3295-4FEC-8581-41955BB3DF3F}" dt="2024-02-07T23:16:35.474" v="9190" actId="20577"/>
          <ac:spMkLst>
            <pc:docMk/>
            <pc:sldMk cId="1963485844" sldId="514"/>
            <ac:spMk id="15" creationId="{A4B9ABD7-A004-37C1-F51E-5443E8D54F58}"/>
          </ac:spMkLst>
        </pc:spChg>
        <pc:spChg chg="mod">
          <ac:chgData name="Roy Koushik MSc. Ph.D." userId="31b2d8c8-dea2-4ea3-813b-dde72ac1f786" providerId="ADAL" clId="{5DE8E530-3295-4FEC-8581-41955BB3DF3F}" dt="2024-02-07T23:15:31.712" v="9169" actId="6549"/>
          <ac:spMkLst>
            <pc:docMk/>
            <pc:sldMk cId="1963485844" sldId="514"/>
            <ac:spMk id="20" creationId="{11251C3B-5D3B-E279-FFEB-456A9A0AF290}"/>
          </ac:spMkLst>
        </pc:spChg>
        <pc:spChg chg="mod">
          <ac:chgData name="Roy Koushik MSc. Ph.D." userId="31b2d8c8-dea2-4ea3-813b-dde72ac1f786" providerId="ADAL" clId="{5DE8E530-3295-4FEC-8581-41955BB3DF3F}" dt="2024-02-07T21:28:46.674" v="6101" actId="20577"/>
          <ac:spMkLst>
            <pc:docMk/>
            <pc:sldMk cId="1963485844" sldId="514"/>
            <ac:spMk id="25" creationId="{B969385C-351C-1434-0B6D-0C2311060CEE}"/>
          </ac:spMkLst>
        </pc:spChg>
        <pc:spChg chg="del">
          <ac:chgData name="Roy Koushik MSc. Ph.D." userId="31b2d8c8-dea2-4ea3-813b-dde72ac1f786" providerId="ADAL" clId="{5DE8E530-3295-4FEC-8581-41955BB3DF3F}" dt="2024-02-07T21:28:59.760" v="6103" actId="478"/>
          <ac:spMkLst>
            <pc:docMk/>
            <pc:sldMk cId="1963485844" sldId="514"/>
            <ac:spMk id="26" creationId="{AF87C57A-3C5C-D229-D5BB-2C9CDD691F8F}"/>
          </ac:spMkLst>
        </pc:spChg>
        <pc:spChg chg="del">
          <ac:chgData name="Roy Koushik MSc. Ph.D." userId="31b2d8c8-dea2-4ea3-813b-dde72ac1f786" providerId="ADAL" clId="{5DE8E530-3295-4FEC-8581-41955BB3DF3F}" dt="2024-02-07T21:29:02.933" v="6104" actId="478"/>
          <ac:spMkLst>
            <pc:docMk/>
            <pc:sldMk cId="1963485844" sldId="514"/>
            <ac:spMk id="27" creationId="{F10B168A-010D-1849-B06E-81BD2D1D1A1C}"/>
          </ac:spMkLst>
        </pc:spChg>
        <pc:spChg chg="del">
          <ac:chgData name="Roy Koushik MSc. Ph.D." userId="31b2d8c8-dea2-4ea3-813b-dde72ac1f786" providerId="ADAL" clId="{5DE8E530-3295-4FEC-8581-41955BB3DF3F}" dt="2024-02-07T21:29:11.918" v="6106" actId="478"/>
          <ac:spMkLst>
            <pc:docMk/>
            <pc:sldMk cId="1963485844" sldId="514"/>
            <ac:spMk id="32" creationId="{C99FAD59-7D7E-F039-F082-A19E42175EAD}"/>
          </ac:spMkLst>
        </pc:spChg>
        <pc:spChg chg="del">
          <ac:chgData name="Roy Koushik MSc. Ph.D." userId="31b2d8c8-dea2-4ea3-813b-dde72ac1f786" providerId="ADAL" clId="{5DE8E530-3295-4FEC-8581-41955BB3DF3F}" dt="2024-02-07T21:29:06.726" v="6105" actId="478"/>
          <ac:spMkLst>
            <pc:docMk/>
            <pc:sldMk cId="1963485844" sldId="514"/>
            <ac:spMk id="33" creationId="{F88FB0DC-073A-218D-D803-CF2BB07955DB}"/>
          </ac:spMkLst>
        </pc:spChg>
        <pc:spChg chg="del">
          <ac:chgData name="Roy Koushik MSc. Ph.D." userId="31b2d8c8-dea2-4ea3-813b-dde72ac1f786" providerId="ADAL" clId="{5DE8E530-3295-4FEC-8581-41955BB3DF3F}" dt="2024-02-07T21:29:15.054" v="6107" actId="478"/>
          <ac:spMkLst>
            <pc:docMk/>
            <pc:sldMk cId="1963485844" sldId="514"/>
            <ac:spMk id="34" creationId="{DB8009E7-A92E-4D74-00D4-17CA57B53402}"/>
          </ac:spMkLst>
        </pc:spChg>
        <pc:picChg chg="del">
          <ac:chgData name="Roy Koushik MSc. Ph.D." userId="31b2d8c8-dea2-4ea3-813b-dde72ac1f786" providerId="ADAL" clId="{5DE8E530-3295-4FEC-8581-41955BB3DF3F}" dt="2024-02-07T21:28:49.190" v="6102" actId="478"/>
          <ac:picMkLst>
            <pc:docMk/>
            <pc:sldMk cId="1963485844" sldId="514"/>
            <ac:picMk id="8" creationId="{25BF42E3-9843-9025-24F8-35CE4E967BE2}"/>
          </ac:picMkLst>
        </pc:picChg>
        <pc:picChg chg="del">
          <ac:chgData name="Roy Koushik MSc. Ph.D." userId="31b2d8c8-dea2-4ea3-813b-dde72ac1f786" providerId="ADAL" clId="{5DE8E530-3295-4FEC-8581-41955BB3DF3F}" dt="2024-02-07T21:31:17.602" v="6115" actId="478"/>
          <ac:picMkLst>
            <pc:docMk/>
            <pc:sldMk cId="1963485844" sldId="514"/>
            <ac:picMk id="14" creationId="{431B4AD3-26F1-FEB3-AAC1-09EA5BC0B4C5}"/>
          </ac:picMkLst>
        </pc:picChg>
        <pc:picChg chg="del">
          <ac:chgData name="Roy Koushik MSc. Ph.D." userId="31b2d8c8-dea2-4ea3-813b-dde72ac1f786" providerId="ADAL" clId="{5DE8E530-3295-4FEC-8581-41955BB3DF3F}" dt="2024-02-07T21:31:08.591" v="6112" actId="478"/>
          <ac:picMkLst>
            <pc:docMk/>
            <pc:sldMk cId="1963485844" sldId="514"/>
            <ac:picMk id="54" creationId="{060391C9-FD71-0E43-7348-30794A92FD05}"/>
          </ac:picMkLst>
        </pc:picChg>
        <pc:cxnChg chg="del mod">
          <ac:chgData name="Roy Koushik MSc. Ph.D." userId="31b2d8c8-dea2-4ea3-813b-dde72ac1f786" providerId="ADAL" clId="{5DE8E530-3295-4FEC-8581-41955BB3DF3F}" dt="2024-02-07T21:31:06.661" v="6111" actId="478"/>
          <ac:cxnSpMkLst>
            <pc:docMk/>
            <pc:sldMk cId="1963485844" sldId="514"/>
            <ac:cxnSpMk id="4" creationId="{FC940EB6-7F40-1E8A-E3A3-42E8166D758F}"/>
          </ac:cxnSpMkLst>
        </pc:cxnChg>
        <pc:cxnChg chg="del">
          <ac:chgData name="Roy Koushik MSc. Ph.D." userId="31b2d8c8-dea2-4ea3-813b-dde72ac1f786" providerId="ADAL" clId="{5DE8E530-3295-4FEC-8581-41955BB3DF3F}" dt="2024-02-07T21:31:15.411" v="6114" actId="478"/>
          <ac:cxnSpMkLst>
            <pc:docMk/>
            <pc:sldMk cId="1963485844" sldId="514"/>
            <ac:cxnSpMk id="7" creationId="{C18D3B70-98ED-3660-61A3-6E131B27B914}"/>
          </ac:cxnSpMkLst>
        </pc:cxnChg>
        <pc:cxnChg chg="add mod">
          <ac:chgData name="Roy Koushik MSc. Ph.D." userId="31b2d8c8-dea2-4ea3-813b-dde72ac1f786" providerId="ADAL" clId="{5DE8E530-3295-4FEC-8581-41955BB3DF3F}" dt="2024-02-07T21:44:03.929" v="6347" actId="208"/>
          <ac:cxnSpMkLst>
            <pc:docMk/>
            <pc:sldMk cId="1963485844" sldId="514"/>
            <ac:cxnSpMk id="10" creationId="{7F743E4C-19EC-3CCF-ADB4-43858A6CEC78}"/>
          </ac:cxnSpMkLst>
        </pc:cxnChg>
        <pc:cxnChg chg="add mod">
          <ac:chgData name="Roy Koushik MSc. Ph.D." userId="31b2d8c8-dea2-4ea3-813b-dde72ac1f786" providerId="ADAL" clId="{5DE8E530-3295-4FEC-8581-41955BB3DF3F}" dt="2024-02-07T21:45:14.798" v="6354" actId="208"/>
          <ac:cxnSpMkLst>
            <pc:docMk/>
            <pc:sldMk cId="1963485844" sldId="514"/>
            <ac:cxnSpMk id="11" creationId="{7BD1E021-FFD2-BC69-70A7-E2FEC0AF5097}"/>
          </ac:cxnSpMkLst>
        </pc:cxnChg>
        <pc:cxnChg chg="add mod">
          <ac:chgData name="Roy Koushik MSc. Ph.D." userId="31b2d8c8-dea2-4ea3-813b-dde72ac1f786" providerId="ADAL" clId="{5DE8E530-3295-4FEC-8581-41955BB3DF3F}" dt="2024-02-07T22:06:58.046" v="6608" actId="14100"/>
          <ac:cxnSpMkLst>
            <pc:docMk/>
            <pc:sldMk cId="1963485844" sldId="514"/>
            <ac:cxnSpMk id="17" creationId="{E2B3CC98-23CA-3367-C563-1B1AE4B9F8A2}"/>
          </ac:cxnSpMkLst>
        </pc:cxnChg>
        <pc:cxnChg chg="add mod">
          <ac:chgData name="Roy Koushik MSc. Ph.D." userId="31b2d8c8-dea2-4ea3-813b-dde72ac1f786" providerId="ADAL" clId="{5DE8E530-3295-4FEC-8581-41955BB3DF3F}" dt="2024-02-07T21:45:58.269" v="6362" actId="14100"/>
          <ac:cxnSpMkLst>
            <pc:docMk/>
            <pc:sldMk cId="1963485844" sldId="514"/>
            <ac:cxnSpMk id="19" creationId="{ACB5D816-749A-D359-77FD-98E55515EF11}"/>
          </ac:cxnSpMkLst>
        </pc:cxnChg>
      </pc:sldChg>
      <pc:sldChg chg="new del">
        <pc:chgData name="Roy Koushik MSc. Ph.D." userId="31b2d8c8-dea2-4ea3-813b-dde72ac1f786" providerId="ADAL" clId="{5DE8E530-3295-4FEC-8581-41955BB3DF3F}" dt="2024-02-07T12:49:46.508" v="2068" actId="47"/>
        <pc:sldMkLst>
          <pc:docMk/>
          <pc:sldMk cId="2045442822" sldId="514"/>
        </pc:sldMkLst>
      </pc:sldChg>
      <pc:sldChg chg="addSp delSp modSp add mod ord">
        <pc:chgData name="Roy Koushik MSc. Ph.D." userId="31b2d8c8-dea2-4ea3-813b-dde72ac1f786" providerId="ADAL" clId="{5DE8E530-3295-4FEC-8581-41955BB3DF3F}" dt="2024-02-07T22:49:18.990" v="8464" actId="14100"/>
        <pc:sldMkLst>
          <pc:docMk/>
          <pc:sldMk cId="1738838080" sldId="515"/>
        </pc:sldMkLst>
        <pc:spChg chg="mod ord">
          <ac:chgData name="Roy Koushik MSc. Ph.D." userId="31b2d8c8-dea2-4ea3-813b-dde72ac1f786" providerId="ADAL" clId="{5DE8E530-3295-4FEC-8581-41955BB3DF3F}" dt="2024-02-07T22:49:10.896" v="8463" actId="14100"/>
          <ac:spMkLst>
            <pc:docMk/>
            <pc:sldMk cId="1738838080" sldId="515"/>
            <ac:spMk id="2" creationId="{028BF7B7-AEAE-A568-36ED-58072385AAC6}"/>
          </ac:spMkLst>
        </pc:spChg>
        <pc:spChg chg="del">
          <ac:chgData name="Roy Koushik MSc. Ph.D." userId="31b2d8c8-dea2-4ea3-813b-dde72ac1f786" providerId="ADAL" clId="{5DE8E530-3295-4FEC-8581-41955BB3DF3F}" dt="2024-02-07T22:19:52.659" v="6761" actId="478"/>
          <ac:spMkLst>
            <pc:docMk/>
            <pc:sldMk cId="1738838080" sldId="515"/>
            <ac:spMk id="5" creationId="{BCA445D4-AD70-4DBB-6F2B-9FA1427B15C9}"/>
          </ac:spMkLst>
        </pc:spChg>
        <pc:spChg chg="del">
          <ac:chgData name="Roy Koushik MSc. Ph.D." userId="31b2d8c8-dea2-4ea3-813b-dde72ac1f786" providerId="ADAL" clId="{5DE8E530-3295-4FEC-8581-41955BB3DF3F}" dt="2024-02-07T22:19:55.085" v="6762" actId="478"/>
          <ac:spMkLst>
            <pc:docMk/>
            <pc:sldMk cId="1738838080" sldId="515"/>
            <ac:spMk id="6" creationId="{891DE304-3D97-4B6C-0F34-5710C2F23272}"/>
          </ac:spMkLst>
        </pc:spChg>
        <pc:spChg chg="del">
          <ac:chgData name="Roy Koushik MSc. Ph.D." userId="31b2d8c8-dea2-4ea3-813b-dde72ac1f786" providerId="ADAL" clId="{5DE8E530-3295-4FEC-8581-41955BB3DF3F}" dt="2024-02-07T22:19:57.923" v="6763" actId="478"/>
          <ac:spMkLst>
            <pc:docMk/>
            <pc:sldMk cId="1738838080" sldId="515"/>
            <ac:spMk id="7" creationId="{083F3635-272C-EDA2-3D05-ECD9BBD61846}"/>
          </ac:spMkLst>
        </pc:spChg>
        <pc:picChg chg="del">
          <ac:chgData name="Roy Koushik MSc. Ph.D." userId="31b2d8c8-dea2-4ea3-813b-dde72ac1f786" providerId="ADAL" clId="{5DE8E530-3295-4FEC-8581-41955BB3DF3F}" dt="2024-02-07T22:19:49.691" v="6760" actId="478"/>
          <ac:picMkLst>
            <pc:docMk/>
            <pc:sldMk cId="1738838080" sldId="515"/>
            <ac:picMk id="4" creationId="{16269288-4CF8-3103-9D7A-C1EBBB8BB0B1}"/>
          </ac:picMkLst>
        </pc:picChg>
        <pc:picChg chg="add mod">
          <ac:chgData name="Roy Koushik MSc. Ph.D." userId="31b2d8c8-dea2-4ea3-813b-dde72ac1f786" providerId="ADAL" clId="{5DE8E530-3295-4FEC-8581-41955BB3DF3F}" dt="2024-02-07T22:49:18.990" v="8464" actId="14100"/>
          <ac:picMkLst>
            <pc:docMk/>
            <pc:sldMk cId="1738838080" sldId="515"/>
            <ac:picMk id="8" creationId="{04DAEC8F-64F1-5E9E-81D9-A466B7267622}"/>
          </ac:picMkLst>
        </pc:picChg>
      </pc:sldChg>
      <pc:sldChg chg="new del">
        <pc:chgData name="Roy Koushik MSc. Ph.D." userId="31b2d8c8-dea2-4ea3-813b-dde72ac1f786" providerId="ADAL" clId="{5DE8E530-3295-4FEC-8581-41955BB3DF3F}" dt="2024-02-07T12:49:46.664" v="2069" actId="47"/>
        <pc:sldMkLst>
          <pc:docMk/>
          <pc:sldMk cId="3409865169" sldId="515"/>
        </pc:sldMkLst>
      </pc:sldChg>
      <pc:sldChg chg="new del">
        <pc:chgData name="Roy Koushik MSc. Ph.D." userId="31b2d8c8-dea2-4ea3-813b-dde72ac1f786" providerId="ADAL" clId="{5DE8E530-3295-4FEC-8581-41955BB3DF3F}" dt="2024-02-07T12:49:46.835" v="2070" actId="47"/>
        <pc:sldMkLst>
          <pc:docMk/>
          <pc:sldMk cId="2337216352" sldId="516"/>
        </pc:sldMkLst>
      </pc:sldChg>
      <pc:sldChg chg="addSp delSp modSp add mod ord">
        <pc:chgData name="Roy Koushik MSc. Ph.D." userId="31b2d8c8-dea2-4ea3-813b-dde72ac1f786" providerId="ADAL" clId="{5DE8E530-3295-4FEC-8581-41955BB3DF3F}" dt="2024-02-08T00:20:49.955" v="9957" actId="1076"/>
        <pc:sldMkLst>
          <pc:docMk/>
          <pc:sldMk cId="2731125520" sldId="516"/>
        </pc:sldMkLst>
        <pc:spChg chg="add mod">
          <ac:chgData name="Roy Koushik MSc. Ph.D." userId="31b2d8c8-dea2-4ea3-813b-dde72ac1f786" providerId="ADAL" clId="{5DE8E530-3295-4FEC-8581-41955BB3DF3F}" dt="2024-02-08T00:20:49.955" v="9957" actId="1076"/>
          <ac:spMkLst>
            <pc:docMk/>
            <pc:sldMk cId="2731125520" sldId="516"/>
            <ac:spMk id="2" creationId="{14D544DD-5B8C-D57C-F3B2-8ECC1BE184C4}"/>
          </ac:spMkLst>
        </pc:spChg>
        <pc:spChg chg="del">
          <ac:chgData name="Roy Koushik MSc. Ph.D." userId="31b2d8c8-dea2-4ea3-813b-dde72ac1f786" providerId="ADAL" clId="{5DE8E530-3295-4FEC-8581-41955BB3DF3F}" dt="2024-02-07T22:46:32.097" v="8441" actId="478"/>
          <ac:spMkLst>
            <pc:docMk/>
            <pc:sldMk cId="2731125520" sldId="516"/>
            <ac:spMk id="2" creationId="{49257780-ED4F-7EBE-24EB-CD1DEE7496C1}"/>
          </ac:spMkLst>
        </pc:spChg>
        <pc:spChg chg="add del mod">
          <ac:chgData name="Roy Koushik MSc. Ph.D." userId="31b2d8c8-dea2-4ea3-813b-dde72ac1f786" providerId="ADAL" clId="{5DE8E530-3295-4FEC-8581-41955BB3DF3F}" dt="2024-02-07T22:46:34.902" v="8442" actId="478"/>
          <ac:spMkLst>
            <pc:docMk/>
            <pc:sldMk cId="2731125520" sldId="516"/>
            <ac:spMk id="3" creationId="{C157175A-8800-FA73-7C58-A8D663199AE1}"/>
          </ac:spMkLst>
        </pc:spChg>
        <pc:spChg chg="del">
          <ac:chgData name="Roy Koushik MSc. Ph.D." userId="31b2d8c8-dea2-4ea3-813b-dde72ac1f786" providerId="ADAL" clId="{5DE8E530-3295-4FEC-8581-41955BB3DF3F}" dt="2024-02-07T22:46:27.857" v="8438" actId="478"/>
          <ac:spMkLst>
            <pc:docMk/>
            <pc:sldMk cId="2731125520" sldId="516"/>
            <ac:spMk id="7" creationId="{AAC2D70B-C462-F1F8-5CAF-5584D895F07A}"/>
          </ac:spMkLst>
        </pc:spChg>
        <pc:picChg chg="del mod">
          <ac:chgData name="Roy Koushik MSc. Ph.D." userId="31b2d8c8-dea2-4ea3-813b-dde72ac1f786" providerId="ADAL" clId="{5DE8E530-3295-4FEC-8581-41955BB3DF3F}" dt="2024-02-07T22:46:28.931" v="8440" actId="478"/>
          <ac:picMkLst>
            <pc:docMk/>
            <pc:sldMk cId="2731125520" sldId="516"/>
            <ac:picMk id="4" creationId="{C44853DC-85F3-3233-FE91-40095F661374}"/>
          </ac:picMkLst>
        </pc:picChg>
        <pc:picChg chg="add mod">
          <ac:chgData name="Roy Koushik MSc. Ph.D." userId="31b2d8c8-dea2-4ea3-813b-dde72ac1f786" providerId="ADAL" clId="{5DE8E530-3295-4FEC-8581-41955BB3DF3F}" dt="2024-02-07T22:47:15.593" v="8448" actId="1076"/>
          <ac:picMkLst>
            <pc:docMk/>
            <pc:sldMk cId="2731125520" sldId="516"/>
            <ac:picMk id="5" creationId="{8D045E57-C262-DAF4-9537-77431CC0B3EC}"/>
          </ac:picMkLst>
        </pc:picChg>
        <pc:picChg chg="add mod">
          <ac:chgData name="Roy Koushik MSc. Ph.D." userId="31b2d8c8-dea2-4ea3-813b-dde72ac1f786" providerId="ADAL" clId="{5DE8E530-3295-4FEC-8581-41955BB3DF3F}" dt="2024-02-08T00:14:52.968" v="9936" actId="1038"/>
          <ac:picMkLst>
            <pc:docMk/>
            <pc:sldMk cId="2731125520" sldId="516"/>
            <ac:picMk id="6" creationId="{0A38AE7C-301E-4617-2B48-E1BEA9875542}"/>
          </ac:picMkLst>
        </pc:picChg>
      </pc:sldChg>
      <pc:sldChg chg="addSp delSp modSp new mod">
        <pc:chgData name="Roy Koushik MSc. Ph.D." userId="31b2d8c8-dea2-4ea3-813b-dde72ac1f786" providerId="ADAL" clId="{5DE8E530-3295-4FEC-8581-41955BB3DF3F}" dt="2024-02-07T23:49:25.499" v="9486" actId="1076"/>
        <pc:sldMkLst>
          <pc:docMk/>
          <pc:sldMk cId="1208456891" sldId="517"/>
        </pc:sldMkLst>
        <pc:spChg chg="del">
          <ac:chgData name="Roy Koushik MSc. Ph.D." userId="31b2d8c8-dea2-4ea3-813b-dde72ac1f786" providerId="ADAL" clId="{5DE8E530-3295-4FEC-8581-41955BB3DF3F}" dt="2024-02-07T23:35:14.714" v="9316" actId="478"/>
          <ac:spMkLst>
            <pc:docMk/>
            <pc:sldMk cId="1208456891" sldId="517"/>
            <ac:spMk id="2" creationId="{F4A3A64B-68A0-CD4D-7D83-31B8EFA9BBA9}"/>
          </ac:spMkLst>
        </pc:spChg>
        <pc:spChg chg="del">
          <ac:chgData name="Roy Koushik MSc. Ph.D." userId="31b2d8c8-dea2-4ea3-813b-dde72ac1f786" providerId="ADAL" clId="{5DE8E530-3295-4FEC-8581-41955BB3DF3F}" dt="2024-02-07T23:35:11.796" v="9315" actId="478"/>
          <ac:spMkLst>
            <pc:docMk/>
            <pc:sldMk cId="1208456891" sldId="517"/>
            <ac:spMk id="3" creationId="{E19BCF77-F61E-7D72-5B0D-87FC518F0830}"/>
          </ac:spMkLst>
        </pc:spChg>
        <pc:spChg chg="add mod">
          <ac:chgData name="Roy Koushik MSc. Ph.D." userId="31b2d8c8-dea2-4ea3-813b-dde72ac1f786" providerId="ADAL" clId="{5DE8E530-3295-4FEC-8581-41955BB3DF3F}" dt="2024-02-07T23:49:25.499" v="9486" actId="1076"/>
          <ac:spMkLst>
            <pc:docMk/>
            <pc:sldMk cId="1208456891" sldId="517"/>
            <ac:spMk id="6" creationId="{CD3367FC-1C33-6133-BB07-1ECE3E1A4F1B}"/>
          </ac:spMkLst>
        </pc:spChg>
        <pc:picChg chg="add mod">
          <ac:chgData name="Roy Koushik MSc. Ph.D." userId="31b2d8c8-dea2-4ea3-813b-dde72ac1f786" providerId="ADAL" clId="{5DE8E530-3295-4FEC-8581-41955BB3DF3F}" dt="2024-02-07T23:35:49.418" v="9324" actId="1076"/>
          <ac:picMkLst>
            <pc:docMk/>
            <pc:sldMk cId="1208456891" sldId="517"/>
            <ac:picMk id="4" creationId="{E2B0A3C4-8BFC-4A17-74B1-E53DB635DE9A}"/>
          </ac:picMkLst>
        </pc:picChg>
        <pc:picChg chg="add mod">
          <ac:chgData name="Roy Koushik MSc. Ph.D." userId="31b2d8c8-dea2-4ea3-813b-dde72ac1f786" providerId="ADAL" clId="{5DE8E530-3295-4FEC-8581-41955BB3DF3F}" dt="2024-02-07T23:37:26.771" v="9333" actId="14100"/>
          <ac:picMkLst>
            <pc:docMk/>
            <pc:sldMk cId="1208456891" sldId="517"/>
            <ac:picMk id="5" creationId="{6B9606C4-6FB8-A953-F859-1869A25F1D98}"/>
          </ac:picMkLst>
        </pc:picChg>
      </pc:sldChg>
      <pc:sldChg chg="add del">
        <pc:chgData name="Roy Koushik MSc. Ph.D." userId="31b2d8c8-dea2-4ea3-813b-dde72ac1f786" providerId="ADAL" clId="{5DE8E530-3295-4FEC-8581-41955BB3DF3F}" dt="2024-02-07T23:33:14.569" v="9301" actId="2890"/>
        <pc:sldMkLst>
          <pc:docMk/>
          <pc:sldMk cId="3675985050" sldId="517"/>
        </pc:sldMkLst>
      </pc:sldChg>
      <pc:sldChg chg="new del">
        <pc:chgData name="Roy Koushik MSc. Ph.D." userId="31b2d8c8-dea2-4ea3-813b-dde72ac1f786" providerId="ADAL" clId="{5DE8E530-3295-4FEC-8581-41955BB3DF3F}" dt="2024-02-07T12:49:47.011" v="2071" actId="47"/>
        <pc:sldMkLst>
          <pc:docMk/>
          <pc:sldMk cId="4041877509" sldId="517"/>
        </pc:sldMkLst>
      </pc:sldChg>
      <pc:sldChg chg="new del">
        <pc:chgData name="Roy Koushik MSc. Ph.D." userId="31b2d8c8-dea2-4ea3-813b-dde72ac1f786" providerId="ADAL" clId="{5DE8E530-3295-4FEC-8581-41955BB3DF3F}" dt="2024-02-07T12:49:47.611" v="2072" actId="47"/>
        <pc:sldMkLst>
          <pc:docMk/>
          <pc:sldMk cId="3678747200" sldId="518"/>
        </pc:sldMkLst>
      </pc:sldChg>
      <pc:sldChg chg="modSp add mod">
        <pc:chgData name="Roy Koushik MSc. Ph.D." userId="31b2d8c8-dea2-4ea3-813b-dde72ac1f786" providerId="ADAL" clId="{5DE8E530-3295-4FEC-8581-41955BB3DF3F}" dt="2024-02-07T23:48:53.371" v="9485" actId="1076"/>
        <pc:sldMkLst>
          <pc:docMk/>
          <pc:sldMk cId="3776337393" sldId="518"/>
        </pc:sldMkLst>
        <pc:spChg chg="mod">
          <ac:chgData name="Roy Koushik MSc. Ph.D." userId="31b2d8c8-dea2-4ea3-813b-dde72ac1f786" providerId="ADAL" clId="{5DE8E530-3295-4FEC-8581-41955BB3DF3F}" dt="2024-02-07T23:48:29.243" v="9484" actId="1038"/>
          <ac:spMkLst>
            <pc:docMk/>
            <pc:sldMk cId="3776337393" sldId="518"/>
            <ac:spMk id="6" creationId="{D86FC62D-998F-333A-12C2-12F64AEBEA8C}"/>
          </ac:spMkLst>
        </pc:spChg>
        <pc:picChg chg="mod">
          <ac:chgData name="Roy Koushik MSc. Ph.D." userId="31b2d8c8-dea2-4ea3-813b-dde72ac1f786" providerId="ADAL" clId="{5DE8E530-3295-4FEC-8581-41955BB3DF3F}" dt="2024-02-07T23:48:53.371" v="9485" actId="1076"/>
          <ac:picMkLst>
            <pc:docMk/>
            <pc:sldMk cId="3776337393" sldId="518"/>
            <ac:picMk id="4" creationId="{68E51820-BFAD-92E5-BD8A-9F3457DC9403}"/>
          </ac:picMkLst>
        </pc:picChg>
      </pc:sldChg>
      <pc:sldChg chg="new del">
        <pc:chgData name="Roy Koushik MSc. Ph.D." userId="31b2d8c8-dea2-4ea3-813b-dde72ac1f786" providerId="ADAL" clId="{5DE8E530-3295-4FEC-8581-41955BB3DF3F}" dt="2024-02-07T12:49:47.817" v="2073" actId="47"/>
        <pc:sldMkLst>
          <pc:docMk/>
          <pc:sldMk cId="3408136269" sldId="519"/>
        </pc:sldMkLst>
      </pc:sldChg>
      <pc:sldChg chg="new del">
        <pc:chgData name="Roy Koushik MSc. Ph.D." userId="31b2d8c8-dea2-4ea3-813b-dde72ac1f786" providerId="ADAL" clId="{5DE8E530-3295-4FEC-8581-41955BB3DF3F}" dt="2024-02-07T12:49:48.010" v="2074" actId="47"/>
        <pc:sldMkLst>
          <pc:docMk/>
          <pc:sldMk cId="2847178995" sldId="520"/>
        </pc:sldMkLst>
      </pc:sldChg>
      <pc:sldChg chg="new del">
        <pc:chgData name="Roy Koushik MSc. Ph.D." userId="31b2d8c8-dea2-4ea3-813b-dde72ac1f786" providerId="ADAL" clId="{5DE8E530-3295-4FEC-8581-41955BB3DF3F}" dt="2024-02-07T12:49:48.190" v="2075" actId="47"/>
        <pc:sldMkLst>
          <pc:docMk/>
          <pc:sldMk cId="3920382585" sldId="521"/>
        </pc:sldMkLst>
      </pc:sldChg>
      <pc:sldChg chg="new del">
        <pc:chgData name="Roy Koushik MSc. Ph.D." userId="31b2d8c8-dea2-4ea3-813b-dde72ac1f786" providerId="ADAL" clId="{5DE8E530-3295-4FEC-8581-41955BB3DF3F}" dt="2024-02-07T12:49:50.195" v="2076" actId="47"/>
        <pc:sldMkLst>
          <pc:docMk/>
          <pc:sldMk cId="3145186273" sldId="522"/>
        </pc:sldMkLst>
      </pc:sldChg>
      <pc:sldChg chg="new del">
        <pc:chgData name="Roy Koushik MSc. Ph.D." userId="31b2d8c8-dea2-4ea3-813b-dde72ac1f786" providerId="ADAL" clId="{5DE8E530-3295-4FEC-8581-41955BB3DF3F}" dt="2024-02-07T12:49:50.837" v="2077" actId="47"/>
        <pc:sldMkLst>
          <pc:docMk/>
          <pc:sldMk cId="1470903584" sldId="523"/>
        </pc:sldMkLst>
      </pc:sldChg>
      <pc:sldChg chg="new del">
        <pc:chgData name="Roy Koushik MSc. Ph.D." userId="31b2d8c8-dea2-4ea3-813b-dde72ac1f786" providerId="ADAL" clId="{5DE8E530-3295-4FEC-8581-41955BB3DF3F}" dt="2024-02-07T12:49:51.399" v="2078" actId="47"/>
        <pc:sldMkLst>
          <pc:docMk/>
          <pc:sldMk cId="1977385685" sldId="524"/>
        </pc:sldMkLst>
      </pc:sldChg>
      <pc:sldChg chg="new del">
        <pc:chgData name="Roy Koushik MSc. Ph.D." userId="31b2d8c8-dea2-4ea3-813b-dde72ac1f786" providerId="ADAL" clId="{5DE8E530-3295-4FEC-8581-41955BB3DF3F}" dt="2024-02-07T12:49:51.652" v="2079" actId="47"/>
        <pc:sldMkLst>
          <pc:docMk/>
          <pc:sldMk cId="488218575" sldId="525"/>
        </pc:sldMkLst>
      </pc:sldChg>
      <pc:sldChg chg="new del">
        <pc:chgData name="Roy Koushik MSc. Ph.D." userId="31b2d8c8-dea2-4ea3-813b-dde72ac1f786" providerId="ADAL" clId="{5DE8E530-3295-4FEC-8581-41955BB3DF3F}" dt="2024-02-07T12:49:52.122" v="2080" actId="47"/>
        <pc:sldMkLst>
          <pc:docMk/>
          <pc:sldMk cId="994529208" sldId="526"/>
        </pc:sldMkLst>
      </pc:sldChg>
      <pc:sldChg chg="new del">
        <pc:chgData name="Roy Koushik MSc. Ph.D." userId="31b2d8c8-dea2-4ea3-813b-dde72ac1f786" providerId="ADAL" clId="{5DE8E530-3295-4FEC-8581-41955BB3DF3F}" dt="2024-02-07T12:49:52.632" v="2081" actId="47"/>
        <pc:sldMkLst>
          <pc:docMk/>
          <pc:sldMk cId="3703955073" sldId="527"/>
        </pc:sldMkLst>
      </pc:sldChg>
      <pc:sldChg chg="new del">
        <pc:chgData name="Roy Koushik MSc. Ph.D." userId="31b2d8c8-dea2-4ea3-813b-dde72ac1f786" providerId="ADAL" clId="{5DE8E530-3295-4FEC-8581-41955BB3DF3F}" dt="2024-02-07T12:49:52.949" v="2082" actId="47"/>
        <pc:sldMkLst>
          <pc:docMk/>
          <pc:sldMk cId="3284560932" sldId="528"/>
        </pc:sldMkLst>
      </pc:sldChg>
      <pc:sldChg chg="new del">
        <pc:chgData name="Roy Koushik MSc. Ph.D." userId="31b2d8c8-dea2-4ea3-813b-dde72ac1f786" providerId="ADAL" clId="{5DE8E530-3295-4FEC-8581-41955BB3DF3F}" dt="2024-02-07T12:49:53.268" v="2083" actId="47"/>
        <pc:sldMkLst>
          <pc:docMk/>
          <pc:sldMk cId="3951066425" sldId="529"/>
        </pc:sldMkLst>
      </pc:sldChg>
      <pc:sldChg chg="new del">
        <pc:chgData name="Roy Koushik MSc. Ph.D." userId="31b2d8c8-dea2-4ea3-813b-dde72ac1f786" providerId="ADAL" clId="{5DE8E530-3295-4FEC-8581-41955BB3DF3F}" dt="2024-02-07T12:49:53.638" v="2084" actId="47"/>
        <pc:sldMkLst>
          <pc:docMk/>
          <pc:sldMk cId="874648063" sldId="530"/>
        </pc:sldMkLst>
      </pc:sldChg>
      <pc:sldChg chg="new del">
        <pc:chgData name="Roy Koushik MSc. Ph.D." userId="31b2d8c8-dea2-4ea3-813b-dde72ac1f786" providerId="ADAL" clId="{5DE8E530-3295-4FEC-8581-41955BB3DF3F}" dt="2024-02-07T12:49:53.983" v="2085" actId="47"/>
        <pc:sldMkLst>
          <pc:docMk/>
          <pc:sldMk cId="1751229304" sldId="531"/>
        </pc:sldMkLst>
      </pc:sldChg>
      <pc:sldChg chg="new del">
        <pc:chgData name="Roy Koushik MSc. Ph.D." userId="31b2d8c8-dea2-4ea3-813b-dde72ac1f786" providerId="ADAL" clId="{5DE8E530-3295-4FEC-8581-41955BB3DF3F}" dt="2024-02-07T12:49:54.367" v="2086" actId="47"/>
        <pc:sldMkLst>
          <pc:docMk/>
          <pc:sldMk cId="2130233689" sldId="532"/>
        </pc:sldMkLst>
      </pc:sldChg>
      <pc:sldChg chg="new del">
        <pc:chgData name="Roy Koushik MSc. Ph.D." userId="31b2d8c8-dea2-4ea3-813b-dde72ac1f786" providerId="ADAL" clId="{5DE8E530-3295-4FEC-8581-41955BB3DF3F}" dt="2024-02-07T12:49:54.862" v="2087" actId="47"/>
        <pc:sldMkLst>
          <pc:docMk/>
          <pc:sldMk cId="4206523618" sldId="533"/>
        </pc:sldMkLst>
      </pc:sldChg>
      <pc:sldChg chg="new del">
        <pc:chgData name="Roy Koushik MSc. Ph.D." userId="31b2d8c8-dea2-4ea3-813b-dde72ac1f786" providerId="ADAL" clId="{5DE8E530-3295-4FEC-8581-41955BB3DF3F}" dt="2024-02-07T12:50:03.380" v="2088" actId="47"/>
        <pc:sldMkLst>
          <pc:docMk/>
          <pc:sldMk cId="2459381482" sldId="534"/>
        </pc:sldMkLst>
      </pc:sldChg>
      <pc:sldChg chg="new del">
        <pc:chgData name="Roy Koushik MSc. Ph.D." userId="31b2d8c8-dea2-4ea3-813b-dde72ac1f786" providerId="ADAL" clId="{5DE8E530-3295-4FEC-8581-41955BB3DF3F}" dt="2024-02-07T12:50:03.730" v="2089" actId="47"/>
        <pc:sldMkLst>
          <pc:docMk/>
          <pc:sldMk cId="2384434112" sldId="535"/>
        </pc:sldMkLst>
      </pc:sldChg>
      <pc:sldChg chg="new del">
        <pc:chgData name="Roy Koushik MSc. Ph.D." userId="31b2d8c8-dea2-4ea3-813b-dde72ac1f786" providerId="ADAL" clId="{5DE8E530-3295-4FEC-8581-41955BB3DF3F}" dt="2024-02-07T12:50:03.979" v="2090" actId="47"/>
        <pc:sldMkLst>
          <pc:docMk/>
          <pc:sldMk cId="3102497816" sldId="536"/>
        </pc:sldMkLst>
      </pc:sldChg>
      <pc:sldChg chg="new del">
        <pc:chgData name="Roy Koushik MSc. Ph.D." userId="31b2d8c8-dea2-4ea3-813b-dde72ac1f786" providerId="ADAL" clId="{5DE8E530-3295-4FEC-8581-41955BB3DF3F}" dt="2024-02-07T12:50:04.250" v="2091" actId="47"/>
        <pc:sldMkLst>
          <pc:docMk/>
          <pc:sldMk cId="4200650825" sldId="537"/>
        </pc:sldMkLst>
      </pc:sldChg>
      <pc:sldChg chg="new del">
        <pc:chgData name="Roy Koushik MSc. Ph.D." userId="31b2d8c8-dea2-4ea3-813b-dde72ac1f786" providerId="ADAL" clId="{5DE8E530-3295-4FEC-8581-41955BB3DF3F}" dt="2024-02-07T12:50:04.668" v="2092" actId="47"/>
        <pc:sldMkLst>
          <pc:docMk/>
          <pc:sldMk cId="2397714342" sldId="538"/>
        </pc:sldMkLst>
      </pc:sldChg>
      <pc:sldChg chg="new del">
        <pc:chgData name="Roy Koushik MSc. Ph.D." userId="31b2d8c8-dea2-4ea3-813b-dde72ac1f786" providerId="ADAL" clId="{5DE8E530-3295-4FEC-8581-41955BB3DF3F}" dt="2024-02-07T12:50:04.876" v="2093" actId="47"/>
        <pc:sldMkLst>
          <pc:docMk/>
          <pc:sldMk cId="2494675717" sldId="539"/>
        </pc:sldMkLst>
      </pc:sldChg>
      <pc:sldChg chg="new del">
        <pc:chgData name="Roy Koushik MSc. Ph.D." userId="31b2d8c8-dea2-4ea3-813b-dde72ac1f786" providerId="ADAL" clId="{5DE8E530-3295-4FEC-8581-41955BB3DF3F}" dt="2024-02-07T12:50:05.068" v="2094" actId="47"/>
        <pc:sldMkLst>
          <pc:docMk/>
          <pc:sldMk cId="3598904330" sldId="540"/>
        </pc:sldMkLst>
      </pc:sldChg>
      <pc:sldChg chg="new del">
        <pc:chgData name="Roy Koushik MSc. Ph.D." userId="31b2d8c8-dea2-4ea3-813b-dde72ac1f786" providerId="ADAL" clId="{5DE8E530-3295-4FEC-8581-41955BB3DF3F}" dt="2024-02-07T12:50:05.309" v="2095" actId="47"/>
        <pc:sldMkLst>
          <pc:docMk/>
          <pc:sldMk cId="4067052832" sldId="541"/>
        </pc:sldMkLst>
      </pc:sldChg>
      <pc:sldChg chg="new del">
        <pc:chgData name="Roy Koushik MSc. Ph.D." userId="31b2d8c8-dea2-4ea3-813b-dde72ac1f786" providerId="ADAL" clId="{5DE8E530-3295-4FEC-8581-41955BB3DF3F}" dt="2024-02-07T12:50:05.565" v="2096" actId="47"/>
        <pc:sldMkLst>
          <pc:docMk/>
          <pc:sldMk cId="3986348408" sldId="542"/>
        </pc:sldMkLst>
      </pc:sldChg>
      <pc:sldChg chg="new del">
        <pc:chgData name="Roy Koushik MSc. Ph.D." userId="31b2d8c8-dea2-4ea3-813b-dde72ac1f786" providerId="ADAL" clId="{5DE8E530-3295-4FEC-8581-41955BB3DF3F}" dt="2024-02-07T12:50:05.848" v="2097" actId="47"/>
        <pc:sldMkLst>
          <pc:docMk/>
          <pc:sldMk cId="2790840170" sldId="543"/>
        </pc:sldMkLst>
      </pc:sldChg>
      <pc:sldChg chg="new del">
        <pc:chgData name="Roy Koushik MSc. Ph.D." userId="31b2d8c8-dea2-4ea3-813b-dde72ac1f786" providerId="ADAL" clId="{5DE8E530-3295-4FEC-8581-41955BB3DF3F}" dt="2024-02-07T12:50:06.107" v="2098" actId="47"/>
        <pc:sldMkLst>
          <pc:docMk/>
          <pc:sldMk cId="1848220608" sldId="544"/>
        </pc:sldMkLst>
      </pc:sldChg>
      <pc:sldChg chg="new del">
        <pc:chgData name="Roy Koushik MSc. Ph.D." userId="31b2d8c8-dea2-4ea3-813b-dde72ac1f786" providerId="ADAL" clId="{5DE8E530-3295-4FEC-8581-41955BB3DF3F}" dt="2024-02-07T12:50:06.342" v="2099" actId="47"/>
        <pc:sldMkLst>
          <pc:docMk/>
          <pc:sldMk cId="848822882" sldId="545"/>
        </pc:sldMkLst>
      </pc:sldChg>
      <pc:sldChg chg="new del">
        <pc:chgData name="Roy Koushik MSc. Ph.D." userId="31b2d8c8-dea2-4ea3-813b-dde72ac1f786" providerId="ADAL" clId="{5DE8E530-3295-4FEC-8581-41955BB3DF3F}" dt="2024-02-07T12:50:06.524" v="2100" actId="47"/>
        <pc:sldMkLst>
          <pc:docMk/>
          <pc:sldMk cId="3559628743" sldId="546"/>
        </pc:sldMkLst>
      </pc:sldChg>
      <pc:sldChg chg="new del">
        <pc:chgData name="Roy Koushik MSc. Ph.D." userId="31b2d8c8-dea2-4ea3-813b-dde72ac1f786" providerId="ADAL" clId="{5DE8E530-3295-4FEC-8581-41955BB3DF3F}" dt="2024-02-07T12:50:06.707" v="2101" actId="47"/>
        <pc:sldMkLst>
          <pc:docMk/>
          <pc:sldMk cId="2747756998" sldId="547"/>
        </pc:sldMkLst>
      </pc:sldChg>
      <pc:sldChg chg="new del">
        <pc:chgData name="Roy Koushik MSc. Ph.D." userId="31b2d8c8-dea2-4ea3-813b-dde72ac1f786" providerId="ADAL" clId="{5DE8E530-3295-4FEC-8581-41955BB3DF3F}" dt="2024-02-07T12:50:06.872" v="2102" actId="47"/>
        <pc:sldMkLst>
          <pc:docMk/>
          <pc:sldMk cId="3441410766" sldId="548"/>
        </pc:sldMkLst>
      </pc:sldChg>
      <pc:sldChg chg="new add del">
        <pc:chgData name="Roy Koushik MSc. Ph.D." userId="31b2d8c8-dea2-4ea3-813b-dde72ac1f786" providerId="ADAL" clId="{5DE8E530-3295-4FEC-8581-41955BB3DF3F}" dt="2024-02-07T12:50:11.612" v="2107" actId="47"/>
        <pc:sldMkLst>
          <pc:docMk/>
          <pc:sldMk cId="435615803" sldId="549"/>
        </pc:sldMkLst>
      </pc:sldChg>
      <pc:sldMasterChg chg="addSp">
        <pc:chgData name="Roy Koushik MSc. Ph.D." userId="31b2d8c8-dea2-4ea3-813b-dde72ac1f786" providerId="ADAL" clId="{5DE8E530-3295-4FEC-8581-41955BB3DF3F}" dt="2024-02-07T15:48:09.575" v="4438"/>
        <pc:sldMasterMkLst>
          <pc:docMk/>
          <pc:sldMasterMk cId="2462266416" sldId="2147483660"/>
        </pc:sldMasterMkLst>
        <pc:spChg chg="add">
          <ac:chgData name="Roy Koushik MSc. Ph.D." userId="31b2d8c8-dea2-4ea3-813b-dde72ac1f786" providerId="ADAL" clId="{5DE8E530-3295-4FEC-8581-41955BB3DF3F}" dt="2024-02-07T15:48:09.575" v="4438"/>
          <ac:spMkLst>
            <pc:docMk/>
            <pc:sldMasterMk cId="2462266416" sldId="2147483660"/>
            <ac:spMk id="7" creationId="{FF256E45-9CD5-FC7D-56B8-349D5BE09FD2}"/>
          </ac:spMkLst>
        </pc:spChg>
        <pc:picChg chg="add">
          <ac:chgData name="Roy Koushik MSc. Ph.D." userId="31b2d8c8-dea2-4ea3-813b-dde72ac1f786" providerId="ADAL" clId="{5DE8E530-3295-4FEC-8581-41955BB3DF3F}" dt="2024-02-07T15:48:09.575" v="4438"/>
          <ac:picMkLst>
            <pc:docMk/>
            <pc:sldMasterMk cId="2462266416" sldId="2147483660"/>
            <ac:picMk id="8" creationId="{899513B7-2791-1BA2-B358-2F27208D2FB1}"/>
          </ac:picMkLst>
        </pc:picChg>
        <pc:picChg chg="add">
          <ac:chgData name="Roy Koushik MSc. Ph.D." userId="31b2d8c8-dea2-4ea3-813b-dde72ac1f786" providerId="ADAL" clId="{5DE8E530-3295-4FEC-8581-41955BB3DF3F}" dt="2024-02-07T15:48:09.575" v="4438"/>
          <ac:picMkLst>
            <pc:docMk/>
            <pc:sldMasterMk cId="2462266416" sldId="2147483660"/>
            <ac:picMk id="9" creationId="{BC667324-ADD4-B2AA-75E2-9BDAD28F26E0}"/>
          </ac:picMkLst>
        </pc:picChg>
      </pc:sldMasterChg>
      <pc:sldMasterChg chg="addSp">
        <pc:chgData name="Roy Koushik MSc. Ph.D." userId="31b2d8c8-dea2-4ea3-813b-dde72ac1f786" providerId="ADAL" clId="{5DE8E530-3295-4FEC-8581-41955BB3DF3F}" dt="2024-02-07T15:48:12.299" v="4447"/>
        <pc:sldMasterMkLst>
          <pc:docMk/>
          <pc:sldMasterMk cId="2975329583" sldId="2147483672"/>
        </pc:sldMasterMkLst>
        <pc:spChg chg="add">
          <ac:chgData name="Roy Koushik MSc. Ph.D." userId="31b2d8c8-dea2-4ea3-813b-dde72ac1f786" providerId="ADAL" clId="{5DE8E530-3295-4FEC-8581-41955BB3DF3F}" dt="2024-02-07T15:48:12.299" v="4447"/>
          <ac:spMkLst>
            <pc:docMk/>
            <pc:sldMasterMk cId="2975329583" sldId="2147483672"/>
            <ac:spMk id="7" creationId="{91A2EB8D-E689-F2C7-E9E5-7420090282C9}"/>
          </ac:spMkLst>
        </pc:spChg>
        <pc:picChg chg="add">
          <ac:chgData name="Roy Koushik MSc. Ph.D." userId="31b2d8c8-dea2-4ea3-813b-dde72ac1f786" providerId="ADAL" clId="{5DE8E530-3295-4FEC-8581-41955BB3DF3F}" dt="2024-02-07T15:48:12.299" v="4447"/>
          <ac:picMkLst>
            <pc:docMk/>
            <pc:sldMasterMk cId="2975329583" sldId="2147483672"/>
            <ac:picMk id="8" creationId="{6BD4A15C-A5BF-9255-A71D-167D45F229DD}"/>
          </ac:picMkLst>
        </pc:picChg>
        <pc:picChg chg="add">
          <ac:chgData name="Roy Koushik MSc. Ph.D." userId="31b2d8c8-dea2-4ea3-813b-dde72ac1f786" providerId="ADAL" clId="{5DE8E530-3295-4FEC-8581-41955BB3DF3F}" dt="2024-02-07T15:48:12.299" v="4447"/>
          <ac:picMkLst>
            <pc:docMk/>
            <pc:sldMasterMk cId="2975329583" sldId="2147483672"/>
            <ac:picMk id="9" creationId="{4B481B07-2C93-CA90-C4F8-78B4AC0E3815}"/>
          </ac:picMkLst>
        </pc:picChg>
      </pc:sldMasterChg>
      <pc:sldMasterChg chg="del delSldLayout">
        <pc:chgData name="Roy Koushik MSc. Ph.D." userId="31b2d8c8-dea2-4ea3-813b-dde72ac1f786" providerId="ADAL" clId="{5DE8E530-3295-4FEC-8581-41955BB3DF3F}" dt="2024-02-07T08:21:13.520" v="75" actId="47"/>
        <pc:sldMasterMkLst>
          <pc:docMk/>
          <pc:sldMasterMk cId="3437024064" sldId="2147483672"/>
        </pc:sldMasterMkLst>
        <pc:sldLayoutChg chg="del">
          <pc:chgData name="Roy Koushik MSc. Ph.D." userId="31b2d8c8-dea2-4ea3-813b-dde72ac1f786" providerId="ADAL" clId="{5DE8E530-3295-4FEC-8581-41955BB3DF3F}" dt="2024-02-07T08:21:13.520" v="75" actId="47"/>
          <pc:sldLayoutMkLst>
            <pc:docMk/>
            <pc:sldMasterMk cId="3437024064" sldId="2147483672"/>
            <pc:sldLayoutMk cId="839311359" sldId="2147483673"/>
          </pc:sldLayoutMkLst>
        </pc:sldLayoutChg>
        <pc:sldLayoutChg chg="del">
          <pc:chgData name="Roy Koushik MSc. Ph.D." userId="31b2d8c8-dea2-4ea3-813b-dde72ac1f786" providerId="ADAL" clId="{5DE8E530-3295-4FEC-8581-41955BB3DF3F}" dt="2024-02-07T08:21:13.520" v="75" actId="47"/>
          <pc:sldLayoutMkLst>
            <pc:docMk/>
            <pc:sldMasterMk cId="3437024064" sldId="2147483672"/>
            <pc:sldLayoutMk cId="3152582178" sldId="2147483674"/>
          </pc:sldLayoutMkLst>
        </pc:sldLayoutChg>
        <pc:sldLayoutChg chg="del">
          <pc:chgData name="Roy Koushik MSc. Ph.D." userId="31b2d8c8-dea2-4ea3-813b-dde72ac1f786" providerId="ADAL" clId="{5DE8E530-3295-4FEC-8581-41955BB3DF3F}" dt="2024-02-07T08:21:13.520" v="75" actId="47"/>
          <pc:sldLayoutMkLst>
            <pc:docMk/>
            <pc:sldMasterMk cId="3437024064" sldId="2147483672"/>
            <pc:sldLayoutMk cId="694735276" sldId="2147483675"/>
          </pc:sldLayoutMkLst>
        </pc:sldLayoutChg>
        <pc:sldLayoutChg chg="del">
          <pc:chgData name="Roy Koushik MSc. Ph.D." userId="31b2d8c8-dea2-4ea3-813b-dde72ac1f786" providerId="ADAL" clId="{5DE8E530-3295-4FEC-8581-41955BB3DF3F}" dt="2024-02-07T08:21:13.520" v="75" actId="47"/>
          <pc:sldLayoutMkLst>
            <pc:docMk/>
            <pc:sldMasterMk cId="3437024064" sldId="2147483672"/>
            <pc:sldLayoutMk cId="1022917652" sldId="2147483676"/>
          </pc:sldLayoutMkLst>
        </pc:sldLayoutChg>
        <pc:sldLayoutChg chg="del">
          <pc:chgData name="Roy Koushik MSc. Ph.D." userId="31b2d8c8-dea2-4ea3-813b-dde72ac1f786" providerId="ADAL" clId="{5DE8E530-3295-4FEC-8581-41955BB3DF3F}" dt="2024-02-07T08:21:13.520" v="75" actId="47"/>
          <pc:sldLayoutMkLst>
            <pc:docMk/>
            <pc:sldMasterMk cId="3437024064" sldId="2147483672"/>
            <pc:sldLayoutMk cId="185942900" sldId="2147483677"/>
          </pc:sldLayoutMkLst>
        </pc:sldLayoutChg>
        <pc:sldLayoutChg chg="del">
          <pc:chgData name="Roy Koushik MSc. Ph.D." userId="31b2d8c8-dea2-4ea3-813b-dde72ac1f786" providerId="ADAL" clId="{5DE8E530-3295-4FEC-8581-41955BB3DF3F}" dt="2024-02-07T08:21:13.520" v="75" actId="47"/>
          <pc:sldLayoutMkLst>
            <pc:docMk/>
            <pc:sldMasterMk cId="3437024064" sldId="2147483672"/>
            <pc:sldLayoutMk cId="3713429599" sldId="2147483678"/>
          </pc:sldLayoutMkLst>
        </pc:sldLayoutChg>
        <pc:sldLayoutChg chg="del">
          <pc:chgData name="Roy Koushik MSc. Ph.D." userId="31b2d8c8-dea2-4ea3-813b-dde72ac1f786" providerId="ADAL" clId="{5DE8E530-3295-4FEC-8581-41955BB3DF3F}" dt="2024-02-07T08:21:13.520" v="75" actId="47"/>
          <pc:sldLayoutMkLst>
            <pc:docMk/>
            <pc:sldMasterMk cId="3437024064" sldId="2147483672"/>
            <pc:sldLayoutMk cId="2280268637" sldId="2147483679"/>
          </pc:sldLayoutMkLst>
        </pc:sldLayoutChg>
        <pc:sldLayoutChg chg="del">
          <pc:chgData name="Roy Koushik MSc. Ph.D." userId="31b2d8c8-dea2-4ea3-813b-dde72ac1f786" providerId="ADAL" clId="{5DE8E530-3295-4FEC-8581-41955BB3DF3F}" dt="2024-02-07T08:21:13.520" v="75" actId="47"/>
          <pc:sldLayoutMkLst>
            <pc:docMk/>
            <pc:sldMasterMk cId="3437024064" sldId="2147483672"/>
            <pc:sldLayoutMk cId="179455216" sldId="2147483680"/>
          </pc:sldLayoutMkLst>
        </pc:sldLayoutChg>
        <pc:sldLayoutChg chg="del">
          <pc:chgData name="Roy Koushik MSc. Ph.D." userId="31b2d8c8-dea2-4ea3-813b-dde72ac1f786" providerId="ADAL" clId="{5DE8E530-3295-4FEC-8581-41955BB3DF3F}" dt="2024-02-07T08:21:13.520" v="75" actId="47"/>
          <pc:sldLayoutMkLst>
            <pc:docMk/>
            <pc:sldMasterMk cId="3437024064" sldId="2147483672"/>
            <pc:sldLayoutMk cId="3133237622" sldId="2147483681"/>
          </pc:sldLayoutMkLst>
        </pc:sldLayoutChg>
        <pc:sldLayoutChg chg="del">
          <pc:chgData name="Roy Koushik MSc. Ph.D." userId="31b2d8c8-dea2-4ea3-813b-dde72ac1f786" providerId="ADAL" clId="{5DE8E530-3295-4FEC-8581-41955BB3DF3F}" dt="2024-02-07T08:21:13.520" v="75" actId="47"/>
          <pc:sldLayoutMkLst>
            <pc:docMk/>
            <pc:sldMasterMk cId="3437024064" sldId="2147483672"/>
            <pc:sldLayoutMk cId="315045064" sldId="2147483682"/>
          </pc:sldLayoutMkLst>
        </pc:sldLayoutChg>
        <pc:sldLayoutChg chg="del">
          <pc:chgData name="Roy Koushik MSc. Ph.D." userId="31b2d8c8-dea2-4ea3-813b-dde72ac1f786" providerId="ADAL" clId="{5DE8E530-3295-4FEC-8581-41955BB3DF3F}" dt="2024-02-07T08:21:13.520" v="75" actId="47"/>
          <pc:sldLayoutMkLst>
            <pc:docMk/>
            <pc:sldMasterMk cId="3437024064" sldId="2147483672"/>
            <pc:sldLayoutMk cId="1269607939" sldId="214748368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A164AEA-3DED-FC48-254A-B7D433CF48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D65019C-1D46-65BE-6995-0BF0A02F29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18EC57-B28D-4A39-A733-F70D341816F8}" type="datetimeFigureOut">
              <a:rPr lang="cs-CZ"/>
              <a:pPr>
                <a:defRPr/>
              </a:pPr>
              <a:t>22.10.2024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422575C-AC5C-C1C5-F9DA-F20A4D6082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14560AC-B43B-7703-A1CB-9EE11F1C32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61313E2-DFFC-4FA5-A63B-AAB10CF60B4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8E0FBA1-B42F-EB20-1BD8-6DF04BE2A0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F80C10C-632E-582A-3A82-64B73CAA8FB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A475645-8E3C-4BE8-A06B-CB562F7ECCC6}" type="datetimeFigureOut">
              <a:rPr lang="cs-CZ"/>
              <a:pPr>
                <a:defRPr/>
              </a:pPr>
              <a:t>22.10.2024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0D8A9728-F7CA-8CA3-BAD6-75E601240C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5E1FEF21-5389-423A-FCFC-0ADFF6DE3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283A3FC-F0EC-C9C6-016D-75F682C02E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D52D5DA-B700-7913-7DE8-19311EFCEE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EA151A-F3EA-4907-AE8C-8E5B3AF5F0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EA151A-F3EA-4907-AE8C-8E5B3AF5F097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1201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EA151A-F3EA-4907-AE8C-8E5B3AF5F097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771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61656" y="2132871"/>
            <a:ext cx="10873072" cy="1503745"/>
          </a:xfrm>
        </p:spPr>
        <p:txBody>
          <a:bodyPr/>
          <a:lstStyle>
            <a:lvl1pPr algn="l">
              <a:defRPr sz="4023">
                <a:solidFill>
                  <a:schemeClr val="bg1"/>
                </a:solidFill>
                <a:latin typeface="Clara Sans" pitchFamily="50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61657" y="6156895"/>
            <a:ext cx="10862775" cy="720080"/>
          </a:xfrm>
        </p:spPr>
        <p:txBody>
          <a:bodyPr/>
          <a:lstStyle>
            <a:lvl1pPr marL="0" indent="0" algn="l">
              <a:buNone/>
              <a:defRPr sz="3017">
                <a:solidFill>
                  <a:schemeClr val="tx1">
                    <a:tint val="75000"/>
                  </a:schemeClr>
                </a:solidFill>
                <a:latin typeface="Clara Sans" pitchFamily="50" charset="0"/>
              </a:defRPr>
            </a:lvl1pPr>
            <a:lvl2pPr marL="574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9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4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98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3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4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23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9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0D9676-F3D2-9560-3A2C-A23E57F9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523EE-3B8A-4F46-B3A4-D8565CEB96BD}" type="datetimeFigureOut">
              <a:rPr lang="cs-CZ"/>
              <a:pPr>
                <a:defRPr/>
              </a:pPr>
              <a:t>22.10.2024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C152EE-5EAC-622E-1CE4-7FBD38DB8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0FAEA8-6D3A-39CA-A2F2-07E9999B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5383B-E9DD-4D03-A836-5F9CC75CED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565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9811BC-B0B7-2A42-F64A-54CD96EC3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CB39B-422B-4A1E-A9F2-B0940E986EBE}" type="datetimeFigureOut">
              <a:rPr lang="cs-CZ"/>
              <a:pPr>
                <a:defRPr/>
              </a:pPr>
              <a:t>22.10.2024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FC4776-935C-326B-74CC-3AEEAD9E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99BF7B-0E06-EA5B-9A04-9E0FE591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6920F-F406-4830-982B-EAAB029A65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2464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46141" y="1332359"/>
            <a:ext cx="3024664" cy="542202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72147" y="1332359"/>
            <a:ext cx="8849943" cy="542202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0A1B9E-F81D-B8ED-213E-E6BAB14EB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AEF36-2DC7-4A63-978B-6E84D8535997}" type="datetimeFigureOut">
              <a:rPr lang="cs-CZ"/>
              <a:pPr>
                <a:defRPr/>
              </a:pPr>
              <a:t>22.10.2024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A9B293-7416-2F22-5081-CD9A82DCF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87A36A-FABD-3496-3683-5E460B9B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661AA-D0C2-46DA-83A8-7670405CB1F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8856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BFDC0-22BA-7A63-B90E-11CE25760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0369" y="1237457"/>
            <a:ext cx="10082213" cy="2632440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D667E4-8DF8-EB2A-0FA5-A90554561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369" y="3971414"/>
            <a:ext cx="10082213" cy="1825554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063" indent="0" algn="ctr">
              <a:buNone/>
              <a:defRPr sz="2205"/>
            </a:lvl2pPr>
            <a:lvl3pPr marL="1008126" indent="0" algn="ctr">
              <a:buNone/>
              <a:defRPr sz="1985"/>
            </a:lvl3pPr>
            <a:lvl4pPr marL="1512189" indent="0" algn="ctr">
              <a:buNone/>
              <a:defRPr sz="1764"/>
            </a:lvl4pPr>
            <a:lvl5pPr marL="2016252" indent="0" algn="ctr">
              <a:buNone/>
              <a:defRPr sz="1764"/>
            </a:lvl5pPr>
            <a:lvl6pPr marL="2520315" indent="0" algn="ctr">
              <a:buNone/>
              <a:defRPr sz="1764"/>
            </a:lvl6pPr>
            <a:lvl7pPr marL="3024378" indent="0" algn="ctr">
              <a:buNone/>
              <a:defRPr sz="1764"/>
            </a:lvl7pPr>
            <a:lvl8pPr marL="3528441" indent="0" algn="ctr">
              <a:buNone/>
              <a:defRPr sz="1764"/>
            </a:lvl8pPr>
            <a:lvl9pPr marL="4032504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80467-5DDC-3199-DC08-D378C9AA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85DA1-CC9A-1B6E-614D-407924AC5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2AE53-7B78-78DE-1FD5-2ECB1C604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2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2BB2-579C-7B92-8579-20DF7C36B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BF2A3-EADC-A718-8BDB-5D8DAD571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16FC7-4DD6-C14B-F107-1372AAB2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8655A-2F25-DB83-9574-8052361F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6D889-7044-1C39-C503-499F6020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27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0D4BB-85BA-3B5E-DC5B-6B5A6ACB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01" y="1885066"/>
            <a:ext cx="11594544" cy="3145275"/>
          </a:xfrm>
        </p:spPr>
        <p:txBody>
          <a:bodyPr anchor="b"/>
          <a:lstStyle>
            <a:lvl1pPr>
              <a:defRPr sz="661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402AB-12EF-B1AD-57C1-2B09E3A07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201" y="5060096"/>
            <a:ext cx="11594544" cy="1654026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063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126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18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25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3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3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844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25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9E80F-424F-7770-6F72-CEB6AF481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27500-44BD-7116-8BD1-3FF477F6F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14B59-C340-82AC-35AA-D9F22BE2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01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2B457-DC50-0A03-BC80-36FB12D65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F70EA-C89E-B805-E340-3F6775E78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4203" y="2012836"/>
            <a:ext cx="5713254" cy="47975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A460F8-B50B-1EB2-139F-F55E845E6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5493" y="2012836"/>
            <a:ext cx="5713254" cy="47975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4260D-418D-7A79-1C71-729628CE1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5B699-17DD-8FD3-4A2C-3B4BC69BF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63E4D-5412-78DD-4DF0-E8127C6A0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69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09393-FD41-FD8B-AA77-F9981D2DB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54" y="402568"/>
            <a:ext cx="11594544" cy="14614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A73A7-44F8-58DE-D73A-852A15692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955" y="1853560"/>
            <a:ext cx="5686997" cy="908401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B36C8F-765D-98D9-0790-CF2C66A23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955" y="2761961"/>
            <a:ext cx="5686997" cy="40624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53720F-9F5D-921C-1ADE-8451E3B202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5493" y="1853560"/>
            <a:ext cx="5715005" cy="908401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56EE4-B069-8BFB-0074-F54AAB5A4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5493" y="2761961"/>
            <a:ext cx="5715005" cy="40624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8F0B11-5453-551E-A25A-EAA3B80C1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4DB19B-4A74-CC27-A2FB-EAE68426E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C191A5-03F0-FCD1-288C-7D85850E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6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C88AA-44E6-8A50-4A48-3425F024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E45E59-2B5D-73F9-3ACE-F243FE6B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8B00A1-21F7-8CDE-E0F5-1FF8941CA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589250-BCA6-4C8B-FCA0-E8AA04279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6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176E64-3E1B-051F-34B3-04F65777B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FD264-AB25-B6F2-C472-98BC5518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46846-699D-3231-F02A-E0C599440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03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67DF7-ABC2-1738-6B26-5D27D06EB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54" y="504084"/>
            <a:ext cx="4335701" cy="1764295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06FCC-711B-B0FA-92DC-0BCB58C12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5" y="1088682"/>
            <a:ext cx="6805493" cy="5373398"/>
          </a:xfrm>
        </p:spPr>
        <p:txBody>
          <a:bodyPr/>
          <a:lstStyle>
            <a:lvl1pPr>
              <a:defRPr sz="3528"/>
            </a:lvl1pPr>
            <a:lvl2pPr>
              <a:defRPr sz="3087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7CC2F-D4AE-E523-B313-485437D7F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954" y="2268379"/>
            <a:ext cx="4335701" cy="4202453"/>
          </a:xfrm>
        </p:spPr>
        <p:txBody>
          <a:bodyPr/>
          <a:lstStyle>
            <a:lvl1pPr marL="0" indent="0">
              <a:buNone/>
              <a:defRPr sz="1764"/>
            </a:lvl1pPr>
            <a:lvl2pPr marL="504063" indent="0">
              <a:buNone/>
              <a:defRPr sz="1544"/>
            </a:lvl2pPr>
            <a:lvl3pPr marL="1008126" indent="0">
              <a:buNone/>
              <a:defRPr sz="1323"/>
            </a:lvl3pPr>
            <a:lvl4pPr marL="1512189" indent="0">
              <a:buNone/>
              <a:defRPr sz="1103"/>
            </a:lvl4pPr>
            <a:lvl5pPr marL="2016252" indent="0">
              <a:buNone/>
              <a:defRPr sz="1103"/>
            </a:lvl5pPr>
            <a:lvl6pPr marL="2520315" indent="0">
              <a:buNone/>
              <a:defRPr sz="1103"/>
            </a:lvl6pPr>
            <a:lvl7pPr marL="3024378" indent="0">
              <a:buNone/>
              <a:defRPr sz="1103"/>
            </a:lvl7pPr>
            <a:lvl8pPr marL="3528441" indent="0">
              <a:buNone/>
              <a:defRPr sz="1103"/>
            </a:lvl8pPr>
            <a:lvl9pPr marL="4032504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E0FDA-42A6-CC84-DE2F-A68A49989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71BE5-DEAA-32E5-CFB6-A6AED7CEC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A8F61-3820-DF97-1784-E9D78A1A2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71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97289" y="180231"/>
            <a:ext cx="6773114" cy="936104"/>
          </a:xfrm>
        </p:spPr>
        <p:txBody>
          <a:bodyPr/>
          <a:lstStyle>
            <a:lvl1pPr>
              <a:defRPr sz="3520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A4820C-5A16-85C9-C1DE-CDDBF0632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CA4CD-6BA3-466E-8520-B7405BAFC1F1}" type="datetimeFigureOut">
              <a:rPr lang="cs-CZ"/>
              <a:pPr>
                <a:defRPr/>
              </a:pPr>
              <a:t>22.10.2024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9AA91B-3E12-E27F-C7C3-932911426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413AB8-D7DE-DA71-542F-331D737E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3A2F5-8B19-4D31-86D1-742046BE9C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8073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B635C-89C5-446D-061C-F59B0283C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54" y="504084"/>
            <a:ext cx="4335701" cy="1764295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56551D-52F0-2385-49F5-C8E59EB546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5005" y="1088682"/>
            <a:ext cx="6805493" cy="5373398"/>
          </a:xfrm>
        </p:spPr>
        <p:txBody>
          <a:bodyPr/>
          <a:lstStyle>
            <a:lvl1pPr marL="0" indent="0">
              <a:buNone/>
              <a:defRPr sz="3528"/>
            </a:lvl1pPr>
            <a:lvl2pPr marL="504063" indent="0">
              <a:buNone/>
              <a:defRPr sz="3087"/>
            </a:lvl2pPr>
            <a:lvl3pPr marL="1008126" indent="0">
              <a:buNone/>
              <a:defRPr sz="2646"/>
            </a:lvl3pPr>
            <a:lvl4pPr marL="1512189" indent="0">
              <a:buNone/>
              <a:defRPr sz="2205"/>
            </a:lvl4pPr>
            <a:lvl5pPr marL="2016252" indent="0">
              <a:buNone/>
              <a:defRPr sz="2205"/>
            </a:lvl5pPr>
            <a:lvl6pPr marL="2520315" indent="0">
              <a:buNone/>
              <a:defRPr sz="2205"/>
            </a:lvl6pPr>
            <a:lvl7pPr marL="3024378" indent="0">
              <a:buNone/>
              <a:defRPr sz="2205"/>
            </a:lvl7pPr>
            <a:lvl8pPr marL="3528441" indent="0">
              <a:buNone/>
              <a:defRPr sz="2205"/>
            </a:lvl8pPr>
            <a:lvl9pPr marL="4032504" indent="0">
              <a:buNone/>
              <a:defRPr sz="2205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DFA00-27F1-35E2-50AA-7570937FD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954" y="2268379"/>
            <a:ext cx="4335701" cy="4202453"/>
          </a:xfrm>
        </p:spPr>
        <p:txBody>
          <a:bodyPr/>
          <a:lstStyle>
            <a:lvl1pPr marL="0" indent="0">
              <a:buNone/>
              <a:defRPr sz="1764"/>
            </a:lvl1pPr>
            <a:lvl2pPr marL="504063" indent="0">
              <a:buNone/>
              <a:defRPr sz="1544"/>
            </a:lvl2pPr>
            <a:lvl3pPr marL="1008126" indent="0">
              <a:buNone/>
              <a:defRPr sz="1323"/>
            </a:lvl3pPr>
            <a:lvl4pPr marL="1512189" indent="0">
              <a:buNone/>
              <a:defRPr sz="1103"/>
            </a:lvl4pPr>
            <a:lvl5pPr marL="2016252" indent="0">
              <a:buNone/>
              <a:defRPr sz="1103"/>
            </a:lvl5pPr>
            <a:lvl6pPr marL="2520315" indent="0">
              <a:buNone/>
              <a:defRPr sz="1103"/>
            </a:lvl6pPr>
            <a:lvl7pPr marL="3024378" indent="0">
              <a:buNone/>
              <a:defRPr sz="1103"/>
            </a:lvl7pPr>
            <a:lvl8pPr marL="3528441" indent="0">
              <a:buNone/>
              <a:defRPr sz="1103"/>
            </a:lvl8pPr>
            <a:lvl9pPr marL="4032504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69EDC-2B44-963C-EC73-5D61A447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E112E-73E6-FD22-853A-DF8D5D6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38DA3D-69A5-D4C1-4177-CC7DD3F25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00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997EC-2279-7503-AB35-9C9B883C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CF54AD-C507-184C-6178-4C024773E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CA019-A42C-6290-507A-58ACD549D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1BB89-1641-40DA-9EA8-81B6C0967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C9747-FA5A-2AD3-0DB2-CD627695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4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094663-1FB9-DB05-DD56-8A76CC0847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20111" y="402567"/>
            <a:ext cx="2898636" cy="64078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F35754-0BA5-F2C7-4FE4-C22DF2214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4203" y="402567"/>
            <a:ext cx="8527871" cy="64078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5DAC8-E038-0D01-6F20-32870FEB9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9F29D-FC03-D238-EC6B-A1B441AE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C9990-8642-90EC-4686-F6D4FF95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06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1900" y="4858814"/>
            <a:ext cx="11426508" cy="1501751"/>
          </a:xfrm>
        </p:spPr>
        <p:txBody>
          <a:bodyPr/>
          <a:lstStyle>
            <a:lvl1pPr algn="l">
              <a:defRPr sz="5028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1900" y="3204786"/>
            <a:ext cx="11426508" cy="1654026"/>
          </a:xfrm>
        </p:spPr>
        <p:txBody>
          <a:bodyPr anchor="b"/>
          <a:lstStyle>
            <a:lvl1pPr marL="0" indent="0">
              <a:buNone/>
              <a:defRPr sz="2514">
                <a:solidFill>
                  <a:schemeClr val="tx1">
                    <a:tint val="75000"/>
                  </a:schemeClr>
                </a:solidFill>
              </a:defRPr>
            </a:lvl1pPr>
            <a:lvl2pPr marL="574746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2pPr>
            <a:lvl3pPr marL="1149492" indent="0">
              <a:buNone/>
              <a:defRPr sz="2011">
                <a:solidFill>
                  <a:schemeClr val="tx1">
                    <a:tint val="75000"/>
                  </a:schemeClr>
                </a:solidFill>
              </a:defRPr>
            </a:lvl3pPr>
            <a:lvl4pPr marL="1724238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298984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873731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448477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4023223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597969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4111D2-EEFB-6B22-D301-C371FA491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96159-51F0-4880-85EC-E9103649FF3B}" type="datetimeFigureOut">
              <a:rPr lang="cs-CZ"/>
              <a:pPr>
                <a:defRPr/>
              </a:pPr>
              <a:t>22.10.2024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1FD4C9-2FE2-9A12-36A9-597DDF114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43968C-8D97-1EE3-FAC6-2F41B26F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EED7D-7A80-4D7A-8119-433C13D71B1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78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2148" y="1764296"/>
            <a:ext cx="5937302" cy="4990084"/>
          </a:xfrm>
        </p:spPr>
        <p:txBody>
          <a:bodyPr/>
          <a:lstStyle>
            <a:lvl1pPr>
              <a:defRPr sz="3520"/>
            </a:lvl1pPr>
            <a:lvl2pPr>
              <a:defRPr sz="3017"/>
            </a:lvl2pPr>
            <a:lvl3pPr>
              <a:defRPr sz="2514"/>
            </a:lvl3pPr>
            <a:lvl4pPr>
              <a:defRPr sz="2263"/>
            </a:lvl4pPr>
            <a:lvl5pPr>
              <a:defRPr sz="2263"/>
            </a:lvl5pPr>
            <a:lvl6pPr>
              <a:defRPr sz="2263"/>
            </a:lvl6pPr>
            <a:lvl7pPr>
              <a:defRPr sz="2263"/>
            </a:lvl7pPr>
            <a:lvl8pPr>
              <a:defRPr sz="2263"/>
            </a:lvl8pPr>
            <a:lvl9pPr>
              <a:defRPr sz="2263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33500" y="1764296"/>
            <a:ext cx="5937302" cy="4990084"/>
          </a:xfrm>
        </p:spPr>
        <p:txBody>
          <a:bodyPr/>
          <a:lstStyle>
            <a:lvl1pPr>
              <a:defRPr sz="3520"/>
            </a:lvl1pPr>
            <a:lvl2pPr>
              <a:defRPr sz="3017"/>
            </a:lvl2pPr>
            <a:lvl3pPr>
              <a:defRPr sz="2514"/>
            </a:lvl3pPr>
            <a:lvl4pPr>
              <a:defRPr sz="2263"/>
            </a:lvl4pPr>
            <a:lvl5pPr>
              <a:defRPr sz="2263"/>
            </a:lvl5pPr>
            <a:lvl6pPr>
              <a:defRPr sz="2263"/>
            </a:lvl6pPr>
            <a:lvl7pPr>
              <a:defRPr sz="2263"/>
            </a:lvl7pPr>
            <a:lvl8pPr>
              <a:defRPr sz="2263"/>
            </a:lvl8pPr>
            <a:lvl9pPr>
              <a:defRPr sz="2263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C12DB990-E7F0-7A30-BFC2-D19832F85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D33F5-0514-46DC-A40F-62BAD478657A}" type="datetimeFigureOut">
              <a:rPr lang="cs-CZ"/>
              <a:pPr>
                <a:defRPr/>
              </a:pPr>
              <a:t>22.10.2024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AA992868-4FF3-2424-19A9-3B8EE8EC9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3013C02-5761-D825-3310-9F304755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1E011-F5C1-40D5-8A06-F0D4976E664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3746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56427" y="1188344"/>
            <a:ext cx="5939637" cy="705367"/>
          </a:xfrm>
        </p:spPr>
        <p:txBody>
          <a:bodyPr anchor="b"/>
          <a:lstStyle>
            <a:lvl1pPr marL="0" indent="0">
              <a:buNone/>
              <a:defRPr sz="3017" b="1"/>
            </a:lvl1pPr>
            <a:lvl2pPr marL="574746" indent="0">
              <a:buNone/>
              <a:defRPr sz="2514" b="1"/>
            </a:lvl2pPr>
            <a:lvl3pPr marL="1149492" indent="0">
              <a:buNone/>
              <a:defRPr sz="2263" b="1"/>
            </a:lvl3pPr>
            <a:lvl4pPr marL="1724238" indent="0">
              <a:buNone/>
              <a:defRPr sz="2011" b="1"/>
            </a:lvl4pPr>
            <a:lvl5pPr marL="2298984" indent="0">
              <a:buNone/>
              <a:defRPr sz="2011" b="1"/>
            </a:lvl5pPr>
            <a:lvl6pPr marL="2873731" indent="0">
              <a:buNone/>
              <a:defRPr sz="2011" b="1"/>
            </a:lvl6pPr>
            <a:lvl7pPr marL="3448477" indent="0">
              <a:buNone/>
              <a:defRPr sz="2011" b="1"/>
            </a:lvl7pPr>
            <a:lvl8pPr marL="4023223" indent="0">
              <a:buNone/>
              <a:defRPr sz="2011" b="1"/>
            </a:lvl8pPr>
            <a:lvl9pPr marL="4597969" indent="0">
              <a:buNone/>
              <a:defRPr sz="2011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72149" y="1980431"/>
            <a:ext cx="5939637" cy="4773948"/>
          </a:xfrm>
        </p:spPr>
        <p:txBody>
          <a:bodyPr/>
          <a:lstStyle>
            <a:lvl1pPr>
              <a:defRPr sz="3017"/>
            </a:lvl1pPr>
            <a:lvl2pPr>
              <a:defRPr sz="2514"/>
            </a:lvl2pPr>
            <a:lvl3pPr>
              <a:defRPr sz="2263"/>
            </a:lvl3pPr>
            <a:lvl4pPr>
              <a:defRPr sz="2011"/>
            </a:lvl4pPr>
            <a:lvl5pPr>
              <a:defRPr sz="2011"/>
            </a:lvl5pPr>
            <a:lvl6pPr>
              <a:defRPr sz="2011"/>
            </a:lvl6pPr>
            <a:lvl7pPr>
              <a:defRPr sz="2011"/>
            </a:lvl7pPr>
            <a:lvl8pPr>
              <a:defRPr sz="2011"/>
            </a:lvl8pPr>
            <a:lvl9pPr>
              <a:defRPr sz="2011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844555" y="1188344"/>
            <a:ext cx="5941970" cy="705367"/>
          </a:xfrm>
        </p:spPr>
        <p:txBody>
          <a:bodyPr anchor="b"/>
          <a:lstStyle>
            <a:lvl1pPr marL="0" indent="0">
              <a:buNone/>
              <a:defRPr sz="3017" b="1"/>
            </a:lvl1pPr>
            <a:lvl2pPr marL="574746" indent="0">
              <a:buNone/>
              <a:defRPr sz="2514" b="1"/>
            </a:lvl2pPr>
            <a:lvl3pPr marL="1149492" indent="0">
              <a:buNone/>
              <a:defRPr sz="2263" b="1"/>
            </a:lvl3pPr>
            <a:lvl4pPr marL="1724238" indent="0">
              <a:buNone/>
              <a:defRPr sz="2011" b="1"/>
            </a:lvl4pPr>
            <a:lvl5pPr marL="2298984" indent="0">
              <a:buNone/>
              <a:defRPr sz="2011" b="1"/>
            </a:lvl5pPr>
            <a:lvl6pPr marL="2873731" indent="0">
              <a:buNone/>
              <a:defRPr sz="2011" b="1"/>
            </a:lvl6pPr>
            <a:lvl7pPr marL="3448477" indent="0">
              <a:buNone/>
              <a:defRPr sz="2011" b="1"/>
            </a:lvl7pPr>
            <a:lvl8pPr marL="4023223" indent="0">
              <a:buNone/>
              <a:defRPr sz="2011" b="1"/>
            </a:lvl8pPr>
            <a:lvl9pPr marL="4597969" indent="0">
              <a:buNone/>
              <a:defRPr sz="2011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828834" y="1980431"/>
            <a:ext cx="5941970" cy="4773948"/>
          </a:xfrm>
        </p:spPr>
        <p:txBody>
          <a:bodyPr/>
          <a:lstStyle>
            <a:lvl1pPr>
              <a:defRPr sz="3017"/>
            </a:lvl1pPr>
            <a:lvl2pPr>
              <a:defRPr sz="2514"/>
            </a:lvl2pPr>
            <a:lvl3pPr>
              <a:defRPr sz="2263"/>
            </a:lvl3pPr>
            <a:lvl4pPr>
              <a:defRPr sz="2011"/>
            </a:lvl4pPr>
            <a:lvl5pPr>
              <a:defRPr sz="2011"/>
            </a:lvl5pPr>
            <a:lvl6pPr>
              <a:defRPr sz="2011"/>
            </a:lvl6pPr>
            <a:lvl7pPr>
              <a:defRPr sz="2011"/>
            </a:lvl7pPr>
            <a:lvl8pPr>
              <a:defRPr sz="2011"/>
            </a:lvl8pPr>
            <a:lvl9pPr>
              <a:defRPr sz="2011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81690357-459D-8990-F10B-15672293A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A7343-FC8A-48D1-960E-92FA57B911F0}" type="datetimeFigureOut">
              <a:rPr lang="cs-CZ"/>
              <a:pPr>
                <a:defRPr/>
              </a:pPr>
              <a:t>22.10.2024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32F6FF2D-ED6F-104B-FDC2-31369252D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98D592C3-8DDC-7022-6227-CA7B49D5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C07DF-1F35-4979-9B84-2456BF3743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4915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33096748-4926-1BEC-871B-9377ECCC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1AA0C-E716-4DE7-BFCE-4B0AF1A68A67}" type="datetimeFigureOut">
              <a:rPr lang="cs-CZ"/>
              <a:pPr>
                <a:defRPr/>
              </a:pPr>
              <a:t>22.10.2024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9C61A8CB-585B-0895-667F-2958B9F8B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07E3634B-D8CD-9C19-031F-7F348519A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E72E8-A1B0-43B8-8BB7-60D57B582F6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999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BEE44C59-1E5E-18D8-1022-5CB8BE98A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44673-98B5-4F0B-A0A1-678B3E7E661E}" type="datetimeFigureOut">
              <a:rPr lang="cs-CZ"/>
              <a:pPr>
                <a:defRPr/>
              </a:pPr>
              <a:t>22.10.2024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651A3DF9-747E-9DD0-11E7-FBAE0C247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D222D308-3D85-5B51-B40E-A8E2B0A3C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81597-3F5D-419A-91BC-E4740C2E7F7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082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2525" y="1369718"/>
            <a:ext cx="4412263" cy="610713"/>
          </a:xfrm>
        </p:spPr>
        <p:txBody>
          <a:bodyPr anchor="b"/>
          <a:lstStyle>
            <a:lvl1pPr algn="l">
              <a:defRPr sz="2514" b="1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25721" y="324247"/>
            <a:ext cx="7045082" cy="6430133"/>
          </a:xfrm>
        </p:spPr>
        <p:txBody>
          <a:bodyPr/>
          <a:lstStyle>
            <a:lvl1pPr>
              <a:defRPr sz="4023"/>
            </a:lvl1pPr>
            <a:lvl2pPr>
              <a:defRPr sz="3520"/>
            </a:lvl2pPr>
            <a:lvl3pPr>
              <a:defRPr sz="3017"/>
            </a:lvl3pPr>
            <a:lvl4pPr>
              <a:defRPr sz="2514"/>
            </a:lvl4pPr>
            <a:lvl5pPr>
              <a:defRPr sz="2514"/>
            </a:lvl5pPr>
            <a:lvl6pPr>
              <a:defRPr sz="2514"/>
            </a:lvl6pPr>
            <a:lvl7pPr>
              <a:defRPr sz="2514"/>
            </a:lvl7pPr>
            <a:lvl8pPr>
              <a:defRPr sz="2514"/>
            </a:lvl8pPr>
            <a:lvl9pPr>
              <a:defRPr sz="2514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2151" y="1980431"/>
            <a:ext cx="4422638" cy="4773949"/>
          </a:xfrm>
        </p:spPr>
        <p:txBody>
          <a:bodyPr/>
          <a:lstStyle>
            <a:lvl1pPr marL="0" indent="0">
              <a:buNone/>
              <a:defRPr sz="1760"/>
            </a:lvl1pPr>
            <a:lvl2pPr marL="574746" indent="0">
              <a:buNone/>
              <a:defRPr sz="1509"/>
            </a:lvl2pPr>
            <a:lvl3pPr marL="1149492" indent="0">
              <a:buNone/>
              <a:defRPr sz="1257"/>
            </a:lvl3pPr>
            <a:lvl4pPr marL="1724238" indent="0">
              <a:buNone/>
              <a:defRPr sz="1131"/>
            </a:lvl4pPr>
            <a:lvl5pPr marL="2298984" indent="0">
              <a:buNone/>
              <a:defRPr sz="1131"/>
            </a:lvl5pPr>
            <a:lvl6pPr marL="2873731" indent="0">
              <a:buNone/>
              <a:defRPr sz="1131"/>
            </a:lvl6pPr>
            <a:lvl7pPr marL="3448477" indent="0">
              <a:buNone/>
              <a:defRPr sz="1131"/>
            </a:lvl7pPr>
            <a:lvl8pPr marL="4023223" indent="0">
              <a:buNone/>
              <a:defRPr sz="1131"/>
            </a:lvl8pPr>
            <a:lvl9pPr marL="4597969" indent="0">
              <a:buNone/>
              <a:defRPr sz="113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215552D-55C4-EB3C-4059-1A915AED7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91550-94A5-4345-B3A3-E197387757E8}" type="datetimeFigureOut">
              <a:rPr lang="cs-CZ"/>
              <a:pPr>
                <a:defRPr/>
              </a:pPr>
              <a:t>22.10.2024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BB217D9F-D66F-B6FE-8596-D6C0522E3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923A465-6B61-57E1-BBD4-21083FAE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CD18E-5741-415D-9BAB-63BC365ED23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3657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4912" y="5292885"/>
            <a:ext cx="8065770" cy="624855"/>
          </a:xfrm>
        </p:spPr>
        <p:txBody>
          <a:bodyPr anchor="b"/>
          <a:lstStyle>
            <a:lvl1pPr algn="l">
              <a:defRPr sz="2514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822469" y="1311034"/>
            <a:ext cx="7690655" cy="3880012"/>
          </a:xfrm>
        </p:spPr>
        <p:txBody>
          <a:bodyPr rtlCol="0">
            <a:normAutofit/>
          </a:bodyPr>
          <a:lstStyle>
            <a:lvl1pPr marL="0" indent="0">
              <a:buNone/>
              <a:defRPr sz="4023"/>
            </a:lvl1pPr>
            <a:lvl2pPr marL="574746" indent="0">
              <a:buNone/>
              <a:defRPr sz="3520"/>
            </a:lvl2pPr>
            <a:lvl3pPr marL="1149492" indent="0">
              <a:buNone/>
              <a:defRPr sz="3017"/>
            </a:lvl3pPr>
            <a:lvl4pPr marL="1724238" indent="0">
              <a:buNone/>
              <a:defRPr sz="2514"/>
            </a:lvl4pPr>
            <a:lvl5pPr marL="2298984" indent="0">
              <a:buNone/>
              <a:defRPr sz="2514"/>
            </a:lvl5pPr>
            <a:lvl6pPr marL="2873731" indent="0">
              <a:buNone/>
              <a:defRPr sz="2514"/>
            </a:lvl6pPr>
            <a:lvl7pPr marL="3448477" indent="0">
              <a:buNone/>
              <a:defRPr sz="2514"/>
            </a:lvl7pPr>
            <a:lvl8pPr marL="4023223" indent="0">
              <a:buNone/>
              <a:defRPr sz="2514"/>
            </a:lvl8pPr>
            <a:lvl9pPr marL="4597969" indent="0">
              <a:buNone/>
              <a:defRPr sz="2514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634912" y="5917739"/>
            <a:ext cx="8065770" cy="887398"/>
          </a:xfrm>
        </p:spPr>
        <p:txBody>
          <a:bodyPr/>
          <a:lstStyle>
            <a:lvl1pPr marL="0" indent="0">
              <a:buNone/>
              <a:defRPr sz="1760"/>
            </a:lvl1pPr>
            <a:lvl2pPr marL="574746" indent="0">
              <a:buNone/>
              <a:defRPr sz="1509"/>
            </a:lvl2pPr>
            <a:lvl3pPr marL="1149492" indent="0">
              <a:buNone/>
              <a:defRPr sz="1257"/>
            </a:lvl3pPr>
            <a:lvl4pPr marL="1724238" indent="0">
              <a:buNone/>
              <a:defRPr sz="1131"/>
            </a:lvl4pPr>
            <a:lvl5pPr marL="2298984" indent="0">
              <a:buNone/>
              <a:defRPr sz="1131"/>
            </a:lvl5pPr>
            <a:lvl6pPr marL="2873731" indent="0">
              <a:buNone/>
              <a:defRPr sz="1131"/>
            </a:lvl6pPr>
            <a:lvl7pPr marL="3448477" indent="0">
              <a:buNone/>
              <a:defRPr sz="1131"/>
            </a:lvl7pPr>
            <a:lvl8pPr marL="4023223" indent="0">
              <a:buNone/>
              <a:defRPr sz="1131"/>
            </a:lvl8pPr>
            <a:lvl9pPr marL="4597969" indent="0">
              <a:buNone/>
              <a:defRPr sz="113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D8AB9DCC-1CA4-8D43-C49C-04A339B2A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0FDC9-DD06-46E3-B88A-ED7623780DB0}" type="datetimeFigureOut">
              <a:rPr lang="cs-CZ"/>
              <a:pPr>
                <a:defRPr/>
              </a:pPr>
              <a:t>22.10.2024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FDA76EDE-83FA-7FB3-909F-A14664710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4E9D4969-8D57-156F-E2BD-943D04D5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320A7-3B40-4262-98BA-109EB8CD7DB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894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71F8C1BD-9573-1B2E-667F-B3FDBF0E27DD}"/>
              </a:ext>
            </a:extLst>
          </p:cNvPr>
          <p:cNvSpPr/>
          <p:nvPr userDrawn="1"/>
        </p:nvSpPr>
        <p:spPr>
          <a:xfrm>
            <a:off x="0" y="0"/>
            <a:ext cx="13442950" cy="1189038"/>
          </a:xfrm>
          <a:prstGeom prst="rect">
            <a:avLst/>
          </a:prstGeom>
          <a:solidFill>
            <a:srgbClr val="5BB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46480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3017" dirty="0">
              <a:latin typeface="Clara Sans" pitchFamily="50" charset="0"/>
            </a:endParaRPr>
          </a:p>
        </p:txBody>
      </p:sp>
      <p:sp>
        <p:nvSpPr>
          <p:cNvPr id="1027" name="Zástupný symbol pro nadpis 1">
            <a:extLst>
              <a:ext uri="{FF2B5EF4-FFF2-40B4-BE49-F238E27FC236}">
                <a16:creationId xmlns:a16="http://schemas.microsoft.com/office/drawing/2014/main" id="{D7462BD3-FD3C-3A18-4FDA-A6061E9B61D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60400" y="1357313"/>
            <a:ext cx="60483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vložíte nadpis</a:t>
            </a:r>
          </a:p>
        </p:txBody>
      </p:sp>
      <p:sp>
        <p:nvSpPr>
          <p:cNvPr id="1028" name="Zástupný symbol pro text 2">
            <a:extLst>
              <a:ext uri="{FF2B5EF4-FFF2-40B4-BE49-F238E27FC236}">
                <a16:creationId xmlns:a16="http://schemas.microsoft.com/office/drawing/2014/main" id="{BDA102B7-E702-89F9-B91E-B3BF7AED1B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3100" y="2155825"/>
            <a:ext cx="1209675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3A936A-1924-C330-B2E1-2414E9D15C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3100" y="7008813"/>
            <a:ext cx="3136900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509">
                <a:solidFill>
                  <a:schemeClr val="tx1">
                    <a:tint val="75000"/>
                  </a:schemeClr>
                </a:solidFill>
                <a:latin typeface="Clara Sans" pitchFamily="50" charset="0"/>
              </a:defRPr>
            </a:lvl1pPr>
          </a:lstStyle>
          <a:p>
            <a:pPr>
              <a:defRPr/>
            </a:pPr>
            <a:fld id="{B8D00A07-B4BB-4FFD-B4F3-9ABB899D151B}" type="datetimeFigureOut">
              <a:rPr lang="cs-CZ"/>
              <a:pPr>
                <a:defRPr/>
              </a:pPr>
              <a:t>22.10.2024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B7D473-9C12-E398-F2D8-43D69F762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92638" y="7008813"/>
            <a:ext cx="4257675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509">
                <a:solidFill>
                  <a:schemeClr val="tx1">
                    <a:tint val="75000"/>
                  </a:schemeClr>
                </a:solidFill>
                <a:latin typeface="Clara Sans" pitchFamily="50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0FCFC9-4325-CC53-EF5E-0B6D703E4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32950" y="7008813"/>
            <a:ext cx="3136900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500" smtClean="0">
                <a:solidFill>
                  <a:srgbClr val="898989"/>
                </a:solidFill>
                <a:latin typeface="Clara Sans" panose="02000503000000020004" pitchFamily="2" charset="0"/>
              </a:defRPr>
            </a:lvl1pPr>
          </a:lstStyle>
          <a:p>
            <a:pPr>
              <a:defRPr/>
            </a:pPr>
            <a:fld id="{0F85EAB9-8CB6-444D-94EC-10A4E5D558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1032" name="Obrázek 2">
            <a:extLst>
              <a:ext uri="{FF2B5EF4-FFF2-40B4-BE49-F238E27FC236}">
                <a16:creationId xmlns:a16="http://schemas.microsoft.com/office/drawing/2014/main" id="{6B1A13E4-D07A-23CB-5333-F135093CB2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231775"/>
            <a:ext cx="3962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493D57C1-D02A-33DF-047B-68B7EDE7D7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-6350"/>
            <a:ext cx="7600950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Clara Sans" pitchFamily="50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lara Sans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lara Sans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lara Sans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lara Sans" pitchFamily="50" charset="0"/>
        </a:defRPr>
      </a:lvl5pPr>
      <a:lvl6pPr marL="574746" algn="ctr" rtl="0" fontAlgn="base">
        <a:spcBef>
          <a:spcPct val="0"/>
        </a:spcBef>
        <a:spcAft>
          <a:spcPct val="0"/>
        </a:spcAft>
        <a:defRPr sz="5531">
          <a:solidFill>
            <a:schemeClr val="tx1"/>
          </a:solidFill>
          <a:latin typeface="Calibri" pitchFamily="34" charset="0"/>
        </a:defRPr>
      </a:lvl6pPr>
      <a:lvl7pPr marL="1149492" algn="ctr" rtl="0" fontAlgn="base">
        <a:spcBef>
          <a:spcPct val="0"/>
        </a:spcBef>
        <a:spcAft>
          <a:spcPct val="0"/>
        </a:spcAft>
        <a:defRPr sz="5531">
          <a:solidFill>
            <a:schemeClr val="tx1"/>
          </a:solidFill>
          <a:latin typeface="Calibri" pitchFamily="34" charset="0"/>
        </a:defRPr>
      </a:lvl7pPr>
      <a:lvl8pPr marL="1724238" algn="ctr" rtl="0" fontAlgn="base">
        <a:spcBef>
          <a:spcPct val="0"/>
        </a:spcBef>
        <a:spcAft>
          <a:spcPct val="0"/>
        </a:spcAft>
        <a:defRPr sz="5531">
          <a:solidFill>
            <a:schemeClr val="tx1"/>
          </a:solidFill>
          <a:latin typeface="Calibri" pitchFamily="34" charset="0"/>
        </a:defRPr>
      </a:lvl8pPr>
      <a:lvl9pPr marL="2298984" algn="ctr" rtl="0" fontAlgn="base">
        <a:spcBef>
          <a:spcPct val="0"/>
        </a:spcBef>
        <a:spcAft>
          <a:spcPct val="0"/>
        </a:spcAft>
        <a:defRPr sz="5531">
          <a:solidFill>
            <a:schemeClr val="tx1"/>
          </a:solidFill>
          <a:latin typeface="Calibri" pitchFamily="34" charset="0"/>
        </a:defRPr>
      </a:lvl9pPr>
    </p:titleStyle>
    <p:bodyStyle>
      <a:lvl1pPr marL="430213" indent="-430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Clara Sans" pitchFamily="50" charset="0"/>
          <a:ea typeface="+mn-ea"/>
          <a:cs typeface="+mn-cs"/>
        </a:defRPr>
      </a:lvl1pPr>
      <a:lvl2pPr marL="933450" indent="-3587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500" kern="1200">
          <a:solidFill>
            <a:schemeClr val="tx1"/>
          </a:solidFill>
          <a:latin typeface="Clara Sans" pitchFamily="50" charset="0"/>
          <a:ea typeface="+mn-ea"/>
          <a:cs typeface="+mn-cs"/>
        </a:defRPr>
      </a:lvl2pPr>
      <a:lvl3pPr marL="1436688" indent="-2873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Clara Sans" pitchFamily="50" charset="0"/>
          <a:ea typeface="+mn-ea"/>
          <a:cs typeface="+mn-cs"/>
        </a:defRPr>
      </a:lvl3pPr>
      <a:lvl4pPr marL="2011363" indent="-2873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Clara Sans" pitchFamily="50" charset="0"/>
          <a:ea typeface="+mn-ea"/>
          <a:cs typeface="+mn-cs"/>
        </a:defRPr>
      </a:lvl4pPr>
      <a:lvl5pPr marL="2586038" indent="-2873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kern="1200">
          <a:solidFill>
            <a:schemeClr val="tx1"/>
          </a:solidFill>
          <a:latin typeface="Clara Sans" pitchFamily="50" charset="0"/>
          <a:ea typeface="+mn-ea"/>
          <a:cs typeface="+mn-cs"/>
        </a:defRPr>
      </a:lvl5pPr>
      <a:lvl6pPr marL="3161104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6pPr>
      <a:lvl7pPr marL="3735850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7pPr>
      <a:lvl8pPr marL="4310596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8pPr>
      <a:lvl9pPr marL="4885342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46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92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238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984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731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477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3223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969" algn="l" defTabSz="1149492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715E0-A266-8408-88C0-C43AFDE90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203" y="402568"/>
            <a:ext cx="11594544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95F02-C0CA-74D5-B53E-8A6D924FB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4203" y="2012836"/>
            <a:ext cx="11594544" cy="479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8C1A7-65E7-06FF-9C7F-E30A770C5C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203" y="7008171"/>
            <a:ext cx="3024664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2F7AB-5588-72B2-9FEA-68670E4F3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977" y="7008171"/>
            <a:ext cx="4536996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41C0B-74E9-83EB-CD81-4FBE509FC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4083" y="7008171"/>
            <a:ext cx="3024664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8126" rtl="0" eaLnBrk="1" latinLnBrk="0" hangingPunct="1">
        <a:lnSpc>
          <a:spcPct val="90000"/>
        </a:lnSpc>
        <a:spcBef>
          <a:spcPct val="0"/>
        </a:spcBef>
        <a:buNone/>
        <a:defRPr sz="48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32" indent="-252032" algn="l" defTabSz="1008126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95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58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221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284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347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C508-E2C8-D972-6844-E0C66A59A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787" y="5091454"/>
            <a:ext cx="11840531" cy="1584176"/>
          </a:xfrm>
        </p:spPr>
        <p:txBody>
          <a:bodyPr/>
          <a:lstStyle/>
          <a:p>
            <a:pPr algn="ctr"/>
            <a:r>
              <a:rPr lang="en-GB" sz="3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Balanced Feeding in European fishponds to make agr</a:t>
            </a:r>
            <a:r>
              <a:rPr lang="en-GB" sz="3800" b="1" dirty="0">
                <a:latin typeface="Arial" panose="020B0604020202020204" pitchFamily="34" charset="0"/>
                <a:cs typeface="Arial" panose="020B0604020202020204" pitchFamily="34" charset="0"/>
              </a:rPr>
              <a:t>i-food system transitions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FAC16BE-D378-047D-F46C-F5D77C09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20" y="6856520"/>
            <a:ext cx="378047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Dr. Koushik Roy, Ph.D.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Assistant Professor and deputy lab head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Laboratory of Nutrition and CENAKVA RP3</a:t>
            </a:r>
          </a:p>
        </p:txBody>
      </p:sp>
      <p:pic>
        <p:nvPicPr>
          <p:cNvPr id="4" name="Picture 3" descr="A qr code with black squares&#10;&#10;Description automatically generated">
            <a:extLst>
              <a:ext uri="{FF2B5EF4-FFF2-40B4-BE49-F238E27FC236}">
                <a16:creationId xmlns:a16="http://schemas.microsoft.com/office/drawing/2014/main" id="{110DD561-9218-7EB0-505F-1D0EEC404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115" y="6494739"/>
            <a:ext cx="10081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8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3FBDD-1257-D335-2106-A4387C7E9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3DCFA-51F0-28E0-9AF3-2F65964B1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847" y="324247"/>
            <a:ext cx="12573256" cy="672722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Key can be present but broken: </a:t>
            </a:r>
            <a:r>
              <a:rPr lang="en-US" sz="4400" b="1" dirty="0"/>
              <a:t>natural food nutrition</a:t>
            </a:r>
            <a:endParaRPr lang="en-150" sz="4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BBC96-901A-CE10-A776-7E52FE76A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586" y="1116335"/>
            <a:ext cx="5316687" cy="272540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A5B0E3-5FDC-C61C-F9FF-CEB9557DBD92}"/>
              </a:ext>
            </a:extLst>
          </p:cNvPr>
          <p:cNvCxnSpPr>
            <a:cxnSpLocks/>
          </p:cNvCxnSpPr>
          <p:nvPr/>
        </p:nvCxnSpPr>
        <p:spPr>
          <a:xfrm>
            <a:off x="8305651" y="1938363"/>
            <a:ext cx="2736304" cy="127826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75A2FF3-D903-7DD1-202B-3034188F7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010" y="4193148"/>
            <a:ext cx="5315790" cy="272540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A4D243F-B869-F959-4ACC-56F9E2E7DAF4}"/>
              </a:ext>
            </a:extLst>
          </p:cNvPr>
          <p:cNvCxnSpPr>
            <a:cxnSpLocks/>
          </p:cNvCxnSpPr>
          <p:nvPr/>
        </p:nvCxnSpPr>
        <p:spPr>
          <a:xfrm>
            <a:off x="8521675" y="4734164"/>
            <a:ext cx="1440160" cy="127871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A65663BC-8686-9F65-0757-D10DD0ACBD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7412"/>
          <a:stretch/>
        </p:blipFill>
        <p:spPr>
          <a:xfrm>
            <a:off x="672803" y="2052439"/>
            <a:ext cx="6264696" cy="3888432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FB43549-A973-8FB1-94C7-91D23BDE5CED}"/>
              </a:ext>
            </a:extLst>
          </p:cNvPr>
          <p:cNvCxnSpPr>
            <a:cxnSpLocks/>
          </p:cNvCxnSpPr>
          <p:nvPr/>
        </p:nvCxnSpPr>
        <p:spPr>
          <a:xfrm flipV="1">
            <a:off x="1608907" y="3060551"/>
            <a:ext cx="2196244" cy="1512168"/>
          </a:xfrm>
          <a:prstGeom prst="straightConnector1">
            <a:avLst/>
          </a:pr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684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1">
            <a:extLst>
              <a:ext uri="{FF2B5EF4-FFF2-40B4-BE49-F238E27FC236}">
                <a16:creationId xmlns:a16="http://schemas.microsoft.com/office/drawing/2014/main" id="{7528E82D-2CDD-4514-8A5A-0E100D180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553" y="147025"/>
            <a:ext cx="55197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150" sz="4000" b="1" dirty="0">
                <a:solidFill>
                  <a:srgbClr val="002060"/>
                </a:solidFill>
                <a:latin typeface="Arial" panose="020B0604020202020204" pitchFamily="34" charset="0"/>
              </a:rPr>
              <a:t>How we look at it?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674738-5816-475C-ADBD-7585E33AF98B}"/>
              </a:ext>
            </a:extLst>
          </p:cNvPr>
          <p:cNvGrpSpPr/>
          <p:nvPr/>
        </p:nvGrpSpPr>
        <p:grpSpPr>
          <a:xfrm>
            <a:off x="1966505" y="1319474"/>
            <a:ext cx="6501598" cy="6005498"/>
            <a:chOff x="3821562" y="1397996"/>
            <a:chExt cx="1981266" cy="462229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DDEA438-4D5D-48E2-8B98-38B0F400A26B}"/>
                </a:ext>
              </a:extLst>
            </p:cNvPr>
            <p:cNvSpPr/>
            <p:nvPr/>
          </p:nvSpPr>
          <p:spPr>
            <a:xfrm>
              <a:off x="4667412" y="4181180"/>
              <a:ext cx="91440" cy="51859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518596"/>
                  </a:lnTo>
                </a:path>
              </a:pathLst>
            </a:cu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314D0AD-41DD-46AD-8F76-24759E1EE18A}"/>
                </a:ext>
              </a:extLst>
            </p:cNvPr>
            <p:cNvSpPr/>
            <p:nvPr/>
          </p:nvSpPr>
          <p:spPr>
            <a:xfrm>
              <a:off x="4667412" y="2530290"/>
              <a:ext cx="91440" cy="51859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518596"/>
                  </a:lnTo>
                </a:path>
              </a:pathLst>
            </a:cu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838887C-7974-4BCE-ACFC-840C28A763AF}"/>
                </a:ext>
              </a:extLst>
            </p:cNvPr>
            <p:cNvSpPr/>
            <p:nvPr/>
          </p:nvSpPr>
          <p:spPr>
            <a:xfrm>
              <a:off x="3821562" y="1397996"/>
              <a:ext cx="1783139" cy="113229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4285246-1B48-4620-9539-90D26D1E27F6}"/>
                </a:ext>
              </a:extLst>
            </p:cNvPr>
            <p:cNvSpPr/>
            <p:nvPr/>
          </p:nvSpPr>
          <p:spPr>
            <a:xfrm>
              <a:off x="4019689" y="1586216"/>
              <a:ext cx="1783139" cy="1132293"/>
            </a:xfrm>
            <a:custGeom>
              <a:avLst/>
              <a:gdLst>
                <a:gd name="connsiteX0" fmla="*/ 0 w 1783139"/>
                <a:gd name="connsiteY0" fmla="*/ 113229 h 1132293"/>
                <a:gd name="connsiteX1" fmla="*/ 113229 w 1783139"/>
                <a:gd name="connsiteY1" fmla="*/ 0 h 1132293"/>
                <a:gd name="connsiteX2" fmla="*/ 1669910 w 1783139"/>
                <a:gd name="connsiteY2" fmla="*/ 0 h 1132293"/>
                <a:gd name="connsiteX3" fmla="*/ 1783139 w 1783139"/>
                <a:gd name="connsiteY3" fmla="*/ 113229 h 1132293"/>
                <a:gd name="connsiteX4" fmla="*/ 1783139 w 1783139"/>
                <a:gd name="connsiteY4" fmla="*/ 1019064 h 1132293"/>
                <a:gd name="connsiteX5" fmla="*/ 1669910 w 1783139"/>
                <a:gd name="connsiteY5" fmla="*/ 1132293 h 1132293"/>
                <a:gd name="connsiteX6" fmla="*/ 113229 w 1783139"/>
                <a:gd name="connsiteY6" fmla="*/ 1132293 h 1132293"/>
                <a:gd name="connsiteX7" fmla="*/ 0 w 1783139"/>
                <a:gd name="connsiteY7" fmla="*/ 1019064 h 1132293"/>
                <a:gd name="connsiteX8" fmla="*/ 0 w 1783139"/>
                <a:gd name="connsiteY8" fmla="*/ 113229 h 1132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3139" h="1132293">
                  <a:moveTo>
                    <a:pt x="0" y="113229"/>
                  </a:moveTo>
                  <a:cubicBezTo>
                    <a:pt x="0" y="50694"/>
                    <a:pt x="50694" y="0"/>
                    <a:pt x="113229" y="0"/>
                  </a:cubicBezTo>
                  <a:lnTo>
                    <a:pt x="1669910" y="0"/>
                  </a:lnTo>
                  <a:cubicBezTo>
                    <a:pt x="1732445" y="0"/>
                    <a:pt x="1783139" y="50694"/>
                    <a:pt x="1783139" y="113229"/>
                  </a:cubicBezTo>
                  <a:lnTo>
                    <a:pt x="1783139" y="1019064"/>
                  </a:lnTo>
                  <a:cubicBezTo>
                    <a:pt x="1783139" y="1081599"/>
                    <a:pt x="1732445" y="1132293"/>
                    <a:pt x="1669910" y="1132293"/>
                  </a:cubicBezTo>
                  <a:lnTo>
                    <a:pt x="113229" y="1132293"/>
                  </a:lnTo>
                  <a:cubicBezTo>
                    <a:pt x="50694" y="1132293"/>
                    <a:pt x="0" y="1081599"/>
                    <a:pt x="0" y="1019064"/>
                  </a:cubicBezTo>
                  <a:lnTo>
                    <a:pt x="0" y="113229"/>
                  </a:lnTo>
                  <a:close/>
                </a:path>
              </a:pathLst>
            </a:cu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33998" tIns="233998" rIns="233998" bIns="233998" numCol="1" spcCol="1270" anchor="ctr" anchorCtr="0">
              <a:noAutofit/>
            </a:bodyPr>
            <a:lstStyle/>
            <a:p>
              <a:pPr algn="ctr" defTabSz="2303288">
                <a:lnSpc>
                  <a:spcPct val="90000"/>
                </a:lnSpc>
                <a:spcAft>
                  <a:spcPct val="35000"/>
                </a:spcAft>
              </a:pPr>
              <a:r>
                <a:rPr lang="en-US" sz="3969" dirty="0"/>
                <a:t>Carps start on a “ketogenic-like” diet</a:t>
              </a:r>
              <a:endParaRPr lang="en-150" sz="3969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CC09F0C-F3BA-488D-BCD4-F25B33BC582E}"/>
                </a:ext>
              </a:extLst>
            </p:cNvPr>
            <p:cNvSpPr/>
            <p:nvPr/>
          </p:nvSpPr>
          <p:spPr>
            <a:xfrm>
              <a:off x="3821562" y="3048886"/>
              <a:ext cx="1783139" cy="113229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49F60A0-6BD8-46A7-8D0C-1B1FA696DA1B}"/>
                </a:ext>
              </a:extLst>
            </p:cNvPr>
            <p:cNvSpPr/>
            <p:nvPr/>
          </p:nvSpPr>
          <p:spPr>
            <a:xfrm>
              <a:off x="4019689" y="3237107"/>
              <a:ext cx="1783139" cy="1132293"/>
            </a:xfrm>
            <a:custGeom>
              <a:avLst/>
              <a:gdLst>
                <a:gd name="connsiteX0" fmla="*/ 0 w 1783139"/>
                <a:gd name="connsiteY0" fmla="*/ 113229 h 1132293"/>
                <a:gd name="connsiteX1" fmla="*/ 113229 w 1783139"/>
                <a:gd name="connsiteY1" fmla="*/ 0 h 1132293"/>
                <a:gd name="connsiteX2" fmla="*/ 1669910 w 1783139"/>
                <a:gd name="connsiteY2" fmla="*/ 0 h 1132293"/>
                <a:gd name="connsiteX3" fmla="*/ 1783139 w 1783139"/>
                <a:gd name="connsiteY3" fmla="*/ 113229 h 1132293"/>
                <a:gd name="connsiteX4" fmla="*/ 1783139 w 1783139"/>
                <a:gd name="connsiteY4" fmla="*/ 1019064 h 1132293"/>
                <a:gd name="connsiteX5" fmla="*/ 1669910 w 1783139"/>
                <a:gd name="connsiteY5" fmla="*/ 1132293 h 1132293"/>
                <a:gd name="connsiteX6" fmla="*/ 113229 w 1783139"/>
                <a:gd name="connsiteY6" fmla="*/ 1132293 h 1132293"/>
                <a:gd name="connsiteX7" fmla="*/ 0 w 1783139"/>
                <a:gd name="connsiteY7" fmla="*/ 1019064 h 1132293"/>
                <a:gd name="connsiteX8" fmla="*/ 0 w 1783139"/>
                <a:gd name="connsiteY8" fmla="*/ 113229 h 1132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3139" h="1132293">
                  <a:moveTo>
                    <a:pt x="0" y="113229"/>
                  </a:moveTo>
                  <a:cubicBezTo>
                    <a:pt x="0" y="50694"/>
                    <a:pt x="50694" y="0"/>
                    <a:pt x="113229" y="0"/>
                  </a:cubicBezTo>
                  <a:lnTo>
                    <a:pt x="1669910" y="0"/>
                  </a:lnTo>
                  <a:cubicBezTo>
                    <a:pt x="1732445" y="0"/>
                    <a:pt x="1783139" y="50694"/>
                    <a:pt x="1783139" y="113229"/>
                  </a:cubicBezTo>
                  <a:lnTo>
                    <a:pt x="1783139" y="1019064"/>
                  </a:lnTo>
                  <a:cubicBezTo>
                    <a:pt x="1783139" y="1081599"/>
                    <a:pt x="1732445" y="1132293"/>
                    <a:pt x="1669910" y="1132293"/>
                  </a:cubicBezTo>
                  <a:lnTo>
                    <a:pt x="113229" y="1132293"/>
                  </a:lnTo>
                  <a:cubicBezTo>
                    <a:pt x="50694" y="1132293"/>
                    <a:pt x="0" y="1081599"/>
                    <a:pt x="0" y="1019064"/>
                  </a:cubicBezTo>
                  <a:lnTo>
                    <a:pt x="0" y="113229"/>
                  </a:lnTo>
                  <a:close/>
                </a:path>
              </a:pathLst>
            </a:cu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33998" tIns="233998" rIns="233998" bIns="233998" numCol="1" spcCol="1270" anchor="ctr" anchorCtr="0">
              <a:noAutofit/>
            </a:bodyPr>
            <a:lstStyle/>
            <a:p>
              <a:pPr algn="ctr" defTabSz="2303288">
                <a:lnSpc>
                  <a:spcPct val="90000"/>
                </a:lnSpc>
                <a:spcAft>
                  <a:spcPct val="35000"/>
                </a:spcAft>
              </a:pPr>
              <a:r>
                <a:rPr lang="en-US" sz="3969" dirty="0"/>
                <a:t>..have a balanced diet in between – shortly </a:t>
              </a:r>
              <a:r>
                <a:rPr lang="en-US" sz="3969" dirty="0">
                  <a:sym typeface="Wingdings" panose="05000000000000000000" pitchFamily="2" charset="2"/>
                </a:rPr>
                <a:t></a:t>
              </a:r>
              <a:endParaRPr lang="en-150" sz="3969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0CDB17D-F3E7-4B0A-8956-817B6FF2E674}"/>
                </a:ext>
              </a:extLst>
            </p:cNvPr>
            <p:cNvSpPr/>
            <p:nvPr/>
          </p:nvSpPr>
          <p:spPr>
            <a:xfrm>
              <a:off x="3821562" y="4699777"/>
              <a:ext cx="1783139" cy="113229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93C1877-4085-43E1-BDD3-A09D5A88016D}"/>
                </a:ext>
              </a:extLst>
            </p:cNvPr>
            <p:cNvSpPr/>
            <p:nvPr/>
          </p:nvSpPr>
          <p:spPr>
            <a:xfrm>
              <a:off x="4019689" y="4887997"/>
              <a:ext cx="1783139" cy="1132293"/>
            </a:xfrm>
            <a:custGeom>
              <a:avLst/>
              <a:gdLst>
                <a:gd name="connsiteX0" fmla="*/ 0 w 1783139"/>
                <a:gd name="connsiteY0" fmla="*/ 113229 h 1132293"/>
                <a:gd name="connsiteX1" fmla="*/ 113229 w 1783139"/>
                <a:gd name="connsiteY1" fmla="*/ 0 h 1132293"/>
                <a:gd name="connsiteX2" fmla="*/ 1669910 w 1783139"/>
                <a:gd name="connsiteY2" fmla="*/ 0 h 1132293"/>
                <a:gd name="connsiteX3" fmla="*/ 1783139 w 1783139"/>
                <a:gd name="connsiteY3" fmla="*/ 113229 h 1132293"/>
                <a:gd name="connsiteX4" fmla="*/ 1783139 w 1783139"/>
                <a:gd name="connsiteY4" fmla="*/ 1019064 h 1132293"/>
                <a:gd name="connsiteX5" fmla="*/ 1669910 w 1783139"/>
                <a:gd name="connsiteY5" fmla="*/ 1132293 h 1132293"/>
                <a:gd name="connsiteX6" fmla="*/ 113229 w 1783139"/>
                <a:gd name="connsiteY6" fmla="*/ 1132293 h 1132293"/>
                <a:gd name="connsiteX7" fmla="*/ 0 w 1783139"/>
                <a:gd name="connsiteY7" fmla="*/ 1019064 h 1132293"/>
                <a:gd name="connsiteX8" fmla="*/ 0 w 1783139"/>
                <a:gd name="connsiteY8" fmla="*/ 113229 h 1132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3139" h="1132293">
                  <a:moveTo>
                    <a:pt x="0" y="113229"/>
                  </a:moveTo>
                  <a:cubicBezTo>
                    <a:pt x="0" y="50694"/>
                    <a:pt x="50694" y="0"/>
                    <a:pt x="113229" y="0"/>
                  </a:cubicBezTo>
                  <a:lnTo>
                    <a:pt x="1669910" y="0"/>
                  </a:lnTo>
                  <a:cubicBezTo>
                    <a:pt x="1732445" y="0"/>
                    <a:pt x="1783139" y="50694"/>
                    <a:pt x="1783139" y="113229"/>
                  </a:cubicBezTo>
                  <a:lnTo>
                    <a:pt x="1783139" y="1019064"/>
                  </a:lnTo>
                  <a:cubicBezTo>
                    <a:pt x="1783139" y="1081599"/>
                    <a:pt x="1732445" y="1132293"/>
                    <a:pt x="1669910" y="1132293"/>
                  </a:cubicBezTo>
                  <a:lnTo>
                    <a:pt x="113229" y="1132293"/>
                  </a:lnTo>
                  <a:cubicBezTo>
                    <a:pt x="50694" y="1132293"/>
                    <a:pt x="0" y="1081599"/>
                    <a:pt x="0" y="1019064"/>
                  </a:cubicBezTo>
                  <a:lnTo>
                    <a:pt x="0" y="113229"/>
                  </a:lnTo>
                  <a:close/>
                </a:path>
              </a:pathLst>
            </a:cu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33998" tIns="233998" rIns="233998" bIns="233998" numCol="1" spcCol="1270" anchor="ctr" anchorCtr="0">
              <a:noAutofit/>
            </a:bodyPr>
            <a:lstStyle/>
            <a:p>
              <a:pPr algn="ctr" defTabSz="2303288">
                <a:lnSpc>
                  <a:spcPct val="90000"/>
                </a:lnSpc>
                <a:spcAft>
                  <a:spcPct val="35000"/>
                </a:spcAft>
              </a:pPr>
              <a:r>
                <a:rPr lang="en-US" sz="3969" dirty="0"/>
                <a:t>And ends up with a starchy pudding! </a:t>
              </a:r>
              <a:endParaRPr lang="en-150" sz="3969" dirty="0"/>
            </a:p>
          </p:txBody>
        </p:sp>
      </p:grpSp>
      <p:pic>
        <p:nvPicPr>
          <p:cNvPr id="1028" name="Picture 4" descr="Jack Black Goes Shirtless In Viral TikTok Quarantine Dance">
            <a:extLst>
              <a:ext uri="{FF2B5EF4-FFF2-40B4-BE49-F238E27FC236}">
                <a16:creationId xmlns:a16="http://schemas.microsoft.com/office/drawing/2014/main" id="{5ADD2FF3-B2F0-4077-8AFE-85305EF3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836" y="5530535"/>
            <a:ext cx="3680480" cy="184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nry Cavill - wet Superman | Diet plans for men, Workout programs for men,  Superman workout">
            <a:extLst>
              <a:ext uri="{FF2B5EF4-FFF2-40B4-BE49-F238E27FC236}">
                <a16:creationId xmlns:a16="http://schemas.microsoft.com/office/drawing/2014/main" id="{8EDF5129-8F6A-4857-A51E-4EC1F495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926" y="3390998"/>
            <a:ext cx="3526836" cy="191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arlie Hunnam no tiene problemas en hacer desnudos frontales: &quot;No tengo  nada que ocultar&quot; - Bekia Actualidad">
            <a:extLst>
              <a:ext uri="{FF2B5EF4-FFF2-40B4-BE49-F238E27FC236}">
                <a16:creationId xmlns:a16="http://schemas.microsoft.com/office/drawing/2014/main" id="{116EB2E4-BDCC-4A90-9FAA-3C5E69124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926" y="1105254"/>
            <a:ext cx="2740760" cy="212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21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59954-E89C-D9A6-5422-6B38B680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39" y="155581"/>
            <a:ext cx="11593936" cy="736480"/>
          </a:xfrm>
        </p:spPr>
        <p:txBody>
          <a:bodyPr>
            <a:normAutofit/>
          </a:bodyPr>
          <a:lstStyle/>
          <a:p>
            <a:r>
              <a:rPr lang="en-US" sz="4000" b="1" dirty="0"/>
              <a:t>Balanced pond feeding concept</a:t>
            </a:r>
            <a:endParaRPr lang="en-150" sz="4000" b="1" dirty="0"/>
          </a:p>
        </p:txBody>
      </p:sp>
      <p:pic>
        <p:nvPicPr>
          <p:cNvPr id="4" name="Picture 3" descr="A graph of a fish biomass&#10;&#10;Description automatically generated with medium confidence">
            <a:extLst>
              <a:ext uri="{FF2B5EF4-FFF2-40B4-BE49-F238E27FC236}">
                <a16:creationId xmlns:a16="http://schemas.microsoft.com/office/drawing/2014/main" id="{38A09C7D-24D5-1195-3E46-4CC55AA49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515" y="1818920"/>
            <a:ext cx="10371969" cy="50161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B554A6-2028-D43B-900E-B54C00222D7E}"/>
              </a:ext>
            </a:extLst>
          </p:cNvPr>
          <p:cNvSpPr/>
          <p:nvPr/>
        </p:nvSpPr>
        <p:spPr>
          <a:xfrm>
            <a:off x="2889246" y="1796928"/>
            <a:ext cx="3536661" cy="5199517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150" sz="19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287FFA-4F01-6650-EDF6-33B50BCCC741}"/>
              </a:ext>
            </a:extLst>
          </p:cNvPr>
          <p:cNvSpPr/>
          <p:nvPr/>
        </p:nvSpPr>
        <p:spPr>
          <a:xfrm>
            <a:off x="6498786" y="1795956"/>
            <a:ext cx="3369015" cy="5199517"/>
          </a:xfrm>
          <a:prstGeom prst="rect">
            <a:avLst/>
          </a:prstGeom>
          <a:solidFill>
            <a:schemeClr val="accent2">
              <a:lumMod val="60000"/>
              <a:lumOff val="4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150" sz="198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Graphic 7" descr="Right pointing backhand index with solid fill">
            <a:extLst>
              <a:ext uri="{FF2B5EF4-FFF2-40B4-BE49-F238E27FC236}">
                <a16:creationId xmlns:a16="http://schemas.microsoft.com/office/drawing/2014/main" id="{F6611366-16CB-AF65-6CCB-38EBFB7EA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580525">
            <a:off x="3085397" y="1693909"/>
            <a:ext cx="1008168" cy="10081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6B550C-3EA4-6C08-6285-6749ABBEA66C}"/>
              </a:ext>
            </a:extLst>
          </p:cNvPr>
          <p:cNvSpPr txBox="1"/>
          <p:nvPr/>
        </p:nvSpPr>
        <p:spPr>
          <a:xfrm>
            <a:off x="423517" y="969690"/>
            <a:ext cx="3993702" cy="1008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985" dirty="0">
                <a:solidFill>
                  <a:srgbClr val="0070C0"/>
                </a:solidFill>
                <a:latin typeface="Calibri" panose="020F0502020204030204"/>
              </a:rPr>
              <a:t>Supplement carbohydrate energy (starch) and fibers here with low phosphorus.</a:t>
            </a:r>
            <a:endParaRPr lang="en-150" sz="1985" dirty="0">
              <a:solidFill>
                <a:srgbClr val="0070C0"/>
              </a:solidFill>
              <a:latin typeface="Calibri" panose="020F0502020204030204"/>
            </a:endParaRPr>
          </a:p>
        </p:txBody>
      </p:sp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A5C7E1CD-F68D-9C02-2167-75578ED85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980535">
            <a:off x="8708998" y="1505128"/>
            <a:ext cx="1008168" cy="10081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597AE3-8420-FA75-30CC-107A82C1A9B6}"/>
              </a:ext>
            </a:extLst>
          </p:cNvPr>
          <p:cNvSpPr txBox="1"/>
          <p:nvPr/>
        </p:nvSpPr>
        <p:spPr>
          <a:xfrm>
            <a:off x="9682969" y="651001"/>
            <a:ext cx="3336464" cy="131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985" dirty="0">
                <a:solidFill>
                  <a:srgbClr val="0070C0"/>
                </a:solidFill>
                <a:latin typeface="Calibri" panose="020F0502020204030204"/>
              </a:rPr>
              <a:t>Supply balanced amino acids (protein), non-protein energy (starch + lipid), and fermentable fibers here.</a:t>
            </a:r>
            <a:endParaRPr lang="en-150" sz="1985" dirty="0">
              <a:solidFill>
                <a:srgbClr val="0070C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1822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3" y="-1"/>
            <a:ext cx="13442244" cy="7561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76503" y="3831040"/>
            <a:ext cx="6666094" cy="3730224"/>
          </a:xfrm>
          <a:prstGeom prst="rect">
            <a:avLst/>
          </a:prstGeom>
          <a:solidFill>
            <a:srgbClr val="587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6D9BB-221F-FE4E-D284-773AEEBC9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503" y="3837784"/>
            <a:ext cx="6107546" cy="3723478"/>
          </a:xfrm>
        </p:spPr>
        <p:txBody>
          <a:bodyPr vert="horz" lIns="100817" tIns="50408" rIns="100817" bIns="50408" rtlCol="0" anchor="ctr">
            <a:no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BEGINNING OF SEASON</a:t>
            </a:r>
            <a:b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CARBOHYDRATE DOMINANTED</a:t>
            </a:r>
            <a:b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STARCHY (&gt;50%)</a:t>
            </a:r>
            <a:b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LOW PROTEIN (12%)</a:t>
            </a:r>
            <a:b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“ENERGY” FEED 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(APR-JUN)</a:t>
            </a: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65F513-03C7-B603-BDAA-1D05518A7070}"/>
              </a:ext>
            </a:extLst>
          </p:cNvPr>
          <p:cNvGrpSpPr/>
          <p:nvPr/>
        </p:nvGrpSpPr>
        <p:grpSpPr>
          <a:xfrm>
            <a:off x="106634" y="202945"/>
            <a:ext cx="3167673" cy="3366794"/>
            <a:chOff x="184150" y="1189038"/>
            <a:chExt cx="4370388" cy="2911475"/>
          </a:xfrm>
        </p:grpSpPr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D493F46F-FA60-9214-1045-3F06B7F1CE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50" y="1189038"/>
              <a:ext cx="4370388" cy="291147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5">
              <a:extLst>
                <a:ext uri="{FF2B5EF4-FFF2-40B4-BE49-F238E27FC236}">
                  <a16:creationId xmlns:a16="http://schemas.microsoft.com/office/drawing/2014/main" id="{FF9189B6-3307-8D86-4C1E-ED34A731FE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0" y="3168650"/>
              <a:ext cx="931863" cy="93186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D96D0CF0-C2B8-8D41-5985-1E0AE7B0E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199" y="288049"/>
            <a:ext cx="3246863" cy="30304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420B1C-DAE0-91D8-856B-67B3D331F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062" y="315744"/>
            <a:ext cx="3359715" cy="303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Triticale | plant | Britannica">
            <a:extLst>
              <a:ext uri="{FF2B5EF4-FFF2-40B4-BE49-F238E27FC236}">
                <a16:creationId xmlns:a16="http://schemas.microsoft.com/office/drawing/2014/main" id="{E7283D37-44C3-7073-CFE1-666A27F04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77" y="194715"/>
            <a:ext cx="3343114" cy="31582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518C34-AD6A-7FAD-1322-1B9DCE4FCC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34" y="3944691"/>
            <a:ext cx="4129689" cy="25569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4884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3" y="-1"/>
            <a:ext cx="13442244" cy="7561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FF511B-301A-028B-99A2-FA02D7F239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35" r="16819" b="4"/>
          <a:stretch/>
        </p:blipFill>
        <p:spPr>
          <a:xfrm>
            <a:off x="355" y="1"/>
            <a:ext cx="3275075" cy="3730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Rapeseed Meal">
            <a:extLst>
              <a:ext uri="{FF2B5EF4-FFF2-40B4-BE49-F238E27FC236}">
                <a16:creationId xmlns:a16="http://schemas.microsoft.com/office/drawing/2014/main" id="{E688E1B5-C557-1718-FD0A-6FFBCC6E4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r="25190" b="-1"/>
          <a:stretch/>
        </p:blipFill>
        <p:spPr bwMode="auto">
          <a:xfrm>
            <a:off x="3388430" y="11"/>
            <a:ext cx="3275075" cy="37302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CE064E84-8B00-1EF7-EA2F-116172974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1" r="22525" b="-3"/>
          <a:stretch/>
        </p:blipFill>
        <p:spPr bwMode="auto">
          <a:xfrm>
            <a:off x="6776502" y="11"/>
            <a:ext cx="3276547" cy="37302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B509C3-6158-4246-1002-03D3A60AC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4" r="18918"/>
          <a:stretch/>
        </p:blipFill>
        <p:spPr bwMode="auto">
          <a:xfrm>
            <a:off x="10166050" y="11"/>
            <a:ext cx="3276547" cy="37302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266A08ED-C0C2-8D33-DD8F-7B89D2306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8" r="18211" b="-4"/>
          <a:stretch/>
        </p:blipFill>
        <p:spPr bwMode="auto">
          <a:xfrm>
            <a:off x="-768" y="3831039"/>
            <a:ext cx="3275075" cy="373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76503" y="3831040"/>
            <a:ext cx="6666094" cy="3730224"/>
          </a:xfrm>
          <a:prstGeom prst="rect">
            <a:avLst/>
          </a:prstGeom>
          <a:solidFill>
            <a:srgbClr val="587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6D9BB-221F-FE4E-D284-773AEEBC9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502" y="3831038"/>
            <a:ext cx="6569709" cy="3730210"/>
          </a:xfrm>
        </p:spPr>
        <p:txBody>
          <a:bodyPr vert="horz" lIns="100817" tIns="50408" rIns="100817" bIns="50408" rtlCol="0" anchor="ctr">
            <a:no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END-OF-SEASON</a:t>
            </a:r>
            <a:b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LOW-PROTEIN (25%), Lys-Met BALANCED</a:t>
            </a:r>
            <a:b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PRECURSORS RICH (pond Carbon &amp; fish ALA)</a:t>
            </a:r>
            <a:b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ENERGY BALANCED FEED </a:t>
            </a:r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(JUL-SEP)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665BA-7551-CA5E-EB61-D186775162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8573" y="3951138"/>
            <a:ext cx="3502902" cy="349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45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C06DB5-23F7-CF73-6B2D-AA221254A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73" y="1050175"/>
            <a:ext cx="12849205" cy="54609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B15156F-055B-0B69-8FAA-AD457E3BDE73}"/>
              </a:ext>
            </a:extLst>
          </p:cNvPr>
          <p:cNvSpPr txBox="1"/>
          <p:nvPr/>
        </p:nvSpPr>
        <p:spPr>
          <a:xfrm>
            <a:off x="2471151" y="246048"/>
            <a:ext cx="10505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SUCCESS STORIES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5FFE22-13D7-F56B-9663-B01CA9CFE815}"/>
              </a:ext>
            </a:extLst>
          </p:cNvPr>
          <p:cNvSpPr txBox="1"/>
          <p:nvPr/>
        </p:nvSpPr>
        <p:spPr>
          <a:xfrm>
            <a:off x="895359" y="858516"/>
            <a:ext cx="977306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3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 use</a:t>
            </a:r>
            <a:endParaRPr kumimoji="0" lang="en-GB" sz="1323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9AA846-A6E7-8F26-61D0-EC834AB52748}"/>
              </a:ext>
            </a:extLst>
          </p:cNvPr>
          <p:cNvSpPr txBox="1"/>
          <p:nvPr/>
        </p:nvSpPr>
        <p:spPr>
          <a:xfrm>
            <a:off x="4057030" y="849104"/>
            <a:ext cx="1807159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3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Climate change</a:t>
            </a:r>
            <a:endParaRPr kumimoji="0" lang="en-GB" sz="1323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4B18C4-7C7C-49EF-05D6-CA71C235DD29}"/>
              </a:ext>
            </a:extLst>
          </p:cNvPr>
          <p:cNvSpPr txBox="1"/>
          <p:nvPr/>
        </p:nvSpPr>
        <p:spPr>
          <a:xfrm>
            <a:off x="7033527" y="823961"/>
            <a:ext cx="1807159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3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flow</a:t>
            </a:r>
            <a:endParaRPr kumimoji="0" lang="en-GB" sz="1323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D96B89-A9DF-EC5D-EFD3-3CDB847DD5E7}"/>
              </a:ext>
            </a:extLst>
          </p:cNvPr>
          <p:cNvSpPr txBox="1"/>
          <p:nvPr/>
        </p:nvSpPr>
        <p:spPr>
          <a:xfrm>
            <a:off x="2623647" y="3831157"/>
            <a:ext cx="987595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3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 flow</a:t>
            </a:r>
            <a:endParaRPr kumimoji="0" lang="en-GB" sz="1323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BEBC89-23FB-53B2-5E0F-427637858CDA}"/>
              </a:ext>
            </a:extLst>
          </p:cNvPr>
          <p:cNvSpPr txBox="1"/>
          <p:nvPr/>
        </p:nvSpPr>
        <p:spPr>
          <a:xfrm>
            <a:off x="5773808" y="3818246"/>
            <a:ext cx="1889772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3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Freshwater use</a:t>
            </a:r>
            <a:endParaRPr kumimoji="0" lang="en-GB" sz="1323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Graphic 5" descr="Thumbs up sign with solid fill">
            <a:extLst>
              <a:ext uri="{FF2B5EF4-FFF2-40B4-BE49-F238E27FC236}">
                <a16:creationId xmlns:a16="http://schemas.microsoft.com/office/drawing/2014/main" id="{E7B53861-F769-E8E4-AF9F-363D1615F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5412" y="3176959"/>
            <a:ext cx="437200" cy="437200"/>
          </a:xfrm>
          <a:prstGeom prst="rect">
            <a:avLst/>
          </a:prstGeom>
        </p:spPr>
      </p:pic>
      <p:pic>
        <p:nvPicPr>
          <p:cNvPr id="9" name="Graphic 8" descr="Thumbs up sign with solid fill">
            <a:extLst>
              <a:ext uri="{FF2B5EF4-FFF2-40B4-BE49-F238E27FC236}">
                <a16:creationId xmlns:a16="http://schemas.microsoft.com/office/drawing/2014/main" id="{F01CF508-97B8-8521-E4C2-90DBE18D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1074" y="2616964"/>
            <a:ext cx="437200" cy="437200"/>
          </a:xfrm>
          <a:prstGeom prst="rect">
            <a:avLst/>
          </a:prstGeom>
        </p:spPr>
      </p:pic>
      <p:pic>
        <p:nvPicPr>
          <p:cNvPr id="10" name="Graphic 9" descr="Thumbs up sign with solid fill">
            <a:extLst>
              <a:ext uri="{FF2B5EF4-FFF2-40B4-BE49-F238E27FC236}">
                <a16:creationId xmlns:a16="http://schemas.microsoft.com/office/drawing/2014/main" id="{7CCBA410-C72C-2F27-C053-44393BA56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3715" y="3159681"/>
            <a:ext cx="437200" cy="437200"/>
          </a:xfrm>
          <a:prstGeom prst="rect">
            <a:avLst/>
          </a:prstGeom>
        </p:spPr>
      </p:pic>
      <p:pic>
        <p:nvPicPr>
          <p:cNvPr id="11" name="Graphic 10" descr="Thumbs up sign with solid fill">
            <a:extLst>
              <a:ext uri="{FF2B5EF4-FFF2-40B4-BE49-F238E27FC236}">
                <a16:creationId xmlns:a16="http://schemas.microsoft.com/office/drawing/2014/main" id="{04D70FCA-832E-AA73-3242-CA9EE350F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5412" y="5418087"/>
            <a:ext cx="437200" cy="437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3304B7B-8F7D-E13D-5EE1-61293B1888C5}"/>
              </a:ext>
            </a:extLst>
          </p:cNvPr>
          <p:cNvSpPr/>
          <p:nvPr/>
        </p:nvSpPr>
        <p:spPr>
          <a:xfrm>
            <a:off x="10033843" y="3636615"/>
            <a:ext cx="3024336" cy="360040"/>
          </a:xfrm>
          <a:prstGeom prst="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2F72CC-8ED8-FCB3-85E5-2F7220698321}"/>
              </a:ext>
            </a:extLst>
          </p:cNvPr>
          <p:cNvSpPr txBox="1"/>
          <p:nvPr/>
        </p:nvSpPr>
        <p:spPr>
          <a:xfrm>
            <a:off x="9209553" y="5767487"/>
            <a:ext cx="3936524" cy="16312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Survivability: 87%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(-6%)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1.8 kg FBW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(+50%)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1.5 ton/ ha;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(+50%)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FCR 1.8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(-30%)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Edible yield 45%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(+15%)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D503C8-427F-FE9C-9B59-93667A758C91}"/>
              </a:ext>
            </a:extLst>
          </p:cNvPr>
          <p:cNvSpPr txBox="1"/>
          <p:nvPr/>
        </p:nvSpPr>
        <p:spPr>
          <a:xfrm>
            <a:off x="8665691" y="5271548"/>
            <a:ext cx="4671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Balanced pond feeding efficacy</a:t>
            </a:r>
          </a:p>
        </p:txBody>
      </p:sp>
    </p:spTree>
    <p:extLst>
      <p:ext uri="{BB962C8B-B14F-4D97-AF65-F5344CB8AC3E}">
        <p14:creationId xmlns:p14="http://schemas.microsoft.com/office/powerpoint/2010/main" val="420282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art of different colored shapes&#10;&#10;Description automatically generated with medium confidence">
            <a:extLst>
              <a:ext uri="{FF2B5EF4-FFF2-40B4-BE49-F238E27FC236}">
                <a16:creationId xmlns:a16="http://schemas.microsoft.com/office/drawing/2014/main" id="{9D76851B-7C67-968E-6B31-58400CF66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95" y="1569482"/>
            <a:ext cx="6607422" cy="2907265"/>
          </a:xfrm>
          <a:prstGeom prst="rect">
            <a:avLst/>
          </a:prstGeom>
        </p:spPr>
      </p:pic>
      <p:pic>
        <p:nvPicPr>
          <p:cNvPr id="7" name="Picture 6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A9AD07C3-5839-1B62-BE84-A1C17B4D6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367" y="1533489"/>
            <a:ext cx="6607422" cy="290726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E1FFC9E-9D6D-F2DF-2404-E456D0AFC00C}"/>
              </a:ext>
            </a:extLst>
          </p:cNvPr>
          <p:cNvCxnSpPr>
            <a:cxnSpLocks/>
          </p:cNvCxnSpPr>
          <p:nvPr/>
        </p:nvCxnSpPr>
        <p:spPr>
          <a:xfrm flipV="1">
            <a:off x="2754598" y="3929799"/>
            <a:ext cx="0" cy="19871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A863692-3967-8CFE-32A3-78AAF4E9820C}"/>
              </a:ext>
            </a:extLst>
          </p:cNvPr>
          <p:cNvCxnSpPr>
            <a:cxnSpLocks/>
          </p:cNvCxnSpPr>
          <p:nvPr/>
        </p:nvCxnSpPr>
        <p:spPr>
          <a:xfrm flipH="1" flipV="1">
            <a:off x="3985171" y="2268463"/>
            <a:ext cx="1832571" cy="31838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E7C3791-6429-853A-9DA5-80B0D13F8CE3}"/>
              </a:ext>
            </a:extLst>
          </p:cNvPr>
          <p:cNvSpPr txBox="1"/>
          <p:nvPr/>
        </p:nvSpPr>
        <p:spPr>
          <a:xfrm>
            <a:off x="1121685" y="5916987"/>
            <a:ext cx="1944324" cy="29591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Fed 5.53 kg P/ pond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93FD47-46C9-2D62-5119-D868EC3C6686}"/>
              </a:ext>
            </a:extLst>
          </p:cNvPr>
          <p:cNvSpPr txBox="1"/>
          <p:nvPr/>
        </p:nvSpPr>
        <p:spPr>
          <a:xfrm>
            <a:off x="4146102" y="5452338"/>
            <a:ext cx="1944324" cy="29591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Fed 1.85 kg P/ pond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3E140B-1E0D-80B6-F6C7-337AF26490D0}"/>
              </a:ext>
            </a:extLst>
          </p:cNvPr>
          <p:cNvSpPr txBox="1"/>
          <p:nvPr/>
        </p:nvSpPr>
        <p:spPr>
          <a:xfrm>
            <a:off x="1060516" y="1069624"/>
            <a:ext cx="486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End-of-culture P level in pond water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similar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2502A6-E9F3-51CB-6A3B-7E8C436FE4B7}"/>
              </a:ext>
            </a:extLst>
          </p:cNvPr>
          <p:cNvSpPr txBox="1"/>
          <p:nvPr/>
        </p:nvSpPr>
        <p:spPr>
          <a:xfrm>
            <a:off x="7050273" y="1023374"/>
            <a:ext cx="543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 resource use efficiency in ponds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maintained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BEF881-1674-7D7F-506B-4BF0A7E1A562}"/>
              </a:ext>
            </a:extLst>
          </p:cNvPr>
          <p:cNvSpPr txBox="1"/>
          <p:nvPr/>
        </p:nvSpPr>
        <p:spPr>
          <a:xfrm>
            <a:off x="4489228" y="201932"/>
            <a:ext cx="8751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WATER FRAMEWORK DIRECTIVE </a:t>
            </a:r>
          </a:p>
        </p:txBody>
      </p:sp>
    </p:spTree>
    <p:extLst>
      <p:ext uri="{BB962C8B-B14F-4D97-AF65-F5344CB8AC3E}">
        <p14:creationId xmlns:p14="http://schemas.microsoft.com/office/powerpoint/2010/main" val="2883888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ADFCF-91F3-C0A2-5601-0CB171A09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F91DA486-6DC3-FE6F-8561-4ED648EE491A}"/>
              </a:ext>
            </a:extLst>
          </p:cNvPr>
          <p:cNvSpPr txBox="1"/>
          <p:nvPr/>
        </p:nvSpPr>
        <p:spPr>
          <a:xfrm>
            <a:off x="2040955" y="317285"/>
            <a:ext cx="11180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NON-COLLAPSED FOOD WEB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71992-0846-9184-B83C-18FCCD9A4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8" t="50000" r="51679"/>
          <a:stretch/>
        </p:blipFill>
        <p:spPr>
          <a:xfrm>
            <a:off x="2328987" y="982531"/>
            <a:ext cx="7488832" cy="61974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530878-ADBE-79D0-353C-2EFC917AC705}"/>
              </a:ext>
            </a:extLst>
          </p:cNvPr>
          <p:cNvSpPr/>
          <p:nvPr/>
        </p:nvSpPr>
        <p:spPr>
          <a:xfrm>
            <a:off x="6577459" y="3951048"/>
            <a:ext cx="3456384" cy="2736305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Arrow Down with solid fill">
            <a:extLst>
              <a:ext uri="{FF2B5EF4-FFF2-40B4-BE49-F238E27FC236}">
                <a16:creationId xmlns:a16="http://schemas.microsoft.com/office/drawing/2014/main" id="{482CA865-1370-8875-DF9F-32E99E677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6768" y="4428703"/>
            <a:ext cx="313184" cy="313184"/>
          </a:xfrm>
          <a:prstGeom prst="rect">
            <a:avLst/>
          </a:prstGeom>
        </p:spPr>
      </p:pic>
      <p:pic>
        <p:nvPicPr>
          <p:cNvPr id="12" name="Graphic 11" descr="Arrow Down with solid fill">
            <a:extLst>
              <a:ext uri="{FF2B5EF4-FFF2-40B4-BE49-F238E27FC236}">
                <a16:creationId xmlns:a16="http://schemas.microsoft.com/office/drawing/2014/main" id="{1589F0A3-CD5A-5903-1BCE-E8E6B30E7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6403" y="5051623"/>
            <a:ext cx="313184" cy="313184"/>
          </a:xfrm>
          <a:prstGeom prst="rect">
            <a:avLst/>
          </a:prstGeom>
        </p:spPr>
      </p:pic>
      <p:pic>
        <p:nvPicPr>
          <p:cNvPr id="14" name="Graphic 13" descr="Arrow Down with solid fill">
            <a:extLst>
              <a:ext uri="{FF2B5EF4-FFF2-40B4-BE49-F238E27FC236}">
                <a16:creationId xmlns:a16="http://schemas.microsoft.com/office/drawing/2014/main" id="{541DAAE8-766D-5385-1456-872002543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8102" y="5319200"/>
            <a:ext cx="313184" cy="313184"/>
          </a:xfrm>
          <a:prstGeom prst="rect">
            <a:avLst/>
          </a:prstGeom>
        </p:spPr>
      </p:pic>
      <p:pic>
        <p:nvPicPr>
          <p:cNvPr id="15" name="Graphic 14" descr="Arrow Down with solid fill">
            <a:extLst>
              <a:ext uri="{FF2B5EF4-FFF2-40B4-BE49-F238E27FC236}">
                <a16:creationId xmlns:a16="http://schemas.microsoft.com/office/drawing/2014/main" id="{72F058CF-4E6A-D1B0-E423-085637CA1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0155" y="5620647"/>
            <a:ext cx="313184" cy="3131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19EB55-238B-EE9A-EE57-148937629299}"/>
              </a:ext>
            </a:extLst>
          </p:cNvPr>
          <p:cNvSpPr txBox="1"/>
          <p:nvPr/>
        </p:nvSpPr>
        <p:spPr>
          <a:xfrm>
            <a:off x="8497524" y="2670248"/>
            <a:ext cx="4013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Keystone species collapsed in traditionally fed ponds; unlike balanced fed ponds</a:t>
            </a:r>
          </a:p>
        </p:txBody>
      </p:sp>
    </p:spTree>
    <p:extLst>
      <p:ext uri="{BB962C8B-B14F-4D97-AF65-F5344CB8AC3E}">
        <p14:creationId xmlns:p14="http://schemas.microsoft.com/office/powerpoint/2010/main" val="1227165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ADFCF-91F3-C0A2-5601-0CB171A09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F91DA486-6DC3-FE6F-8561-4ED648EE491A}"/>
              </a:ext>
            </a:extLst>
          </p:cNvPr>
          <p:cNvSpPr txBox="1"/>
          <p:nvPr/>
        </p:nvSpPr>
        <p:spPr>
          <a:xfrm>
            <a:off x="2040955" y="317285"/>
            <a:ext cx="11180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NUTRITIOUS FILLETS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AF6242-C513-FC25-98B6-2F3AA15D7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7" y="1044327"/>
            <a:ext cx="12089445" cy="6044723"/>
          </a:xfrm>
          <a:prstGeom prst="rect">
            <a:avLst/>
          </a:prstGeom>
        </p:spPr>
      </p:pic>
      <p:pic>
        <p:nvPicPr>
          <p:cNvPr id="4" name="Graphic 3" descr="Thumbs up sign with solid fill">
            <a:extLst>
              <a:ext uri="{FF2B5EF4-FFF2-40B4-BE49-F238E27FC236}">
                <a16:creationId xmlns:a16="http://schemas.microsoft.com/office/drawing/2014/main" id="{FEB52689-D930-B157-DACF-20B515D5B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3643" y="2196455"/>
            <a:ext cx="437200" cy="4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64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2EC4D-34B6-9570-FEE4-7F39836DF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88" y="4895708"/>
            <a:ext cx="5012277" cy="1899347"/>
          </a:xfrm>
        </p:spPr>
        <p:txBody>
          <a:bodyPr vert="horz" lIns="100817" tIns="50408" rIns="100817" bIns="50408" rtlCol="0" anchor="ctr">
            <a:norm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Sensory product quality at Fork</a:t>
            </a:r>
          </a:p>
        </p:txBody>
      </p:sp>
      <p:pic>
        <p:nvPicPr>
          <p:cNvPr id="7" name="Picture 6" descr="A diagram of different colored shapes&#10;&#10;Description automatically generated">
            <a:extLst>
              <a:ext uri="{FF2B5EF4-FFF2-40B4-BE49-F238E27FC236}">
                <a16:creationId xmlns:a16="http://schemas.microsoft.com/office/drawing/2014/main" id="{BB2F2046-6CAE-3783-2F81-099255C52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26" y="1184807"/>
            <a:ext cx="4775328" cy="2530923"/>
          </a:xfrm>
          <a:prstGeom prst="rect">
            <a:avLst/>
          </a:prstGeom>
        </p:spPr>
      </p:pic>
      <p:pic>
        <p:nvPicPr>
          <p:cNvPr id="4" name="Picture 3" descr="A diagram of different colored shapes&#10;&#10;Description automatically generated">
            <a:extLst>
              <a:ext uri="{FF2B5EF4-FFF2-40B4-BE49-F238E27FC236}">
                <a16:creationId xmlns:a16="http://schemas.microsoft.com/office/drawing/2014/main" id="{B9B0750C-4013-B847-07FA-BC7CF64B5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262" y="451553"/>
            <a:ext cx="7413440" cy="3929122"/>
          </a:xfrm>
          <a:prstGeom prst="rect">
            <a:avLst/>
          </a:prstGeom>
        </p:spPr>
      </p:pic>
      <p:sp>
        <p:nvSpPr>
          <p:cNvPr id="15" name="Arrow: Up 14">
            <a:extLst>
              <a:ext uri="{FF2B5EF4-FFF2-40B4-BE49-F238E27FC236}">
                <a16:creationId xmlns:a16="http://schemas.microsoft.com/office/drawing/2014/main" id="{5404BFC1-4939-1B46-0B56-B2B9CBB3426C}"/>
              </a:ext>
            </a:extLst>
          </p:cNvPr>
          <p:cNvSpPr/>
          <p:nvPr/>
        </p:nvSpPr>
        <p:spPr>
          <a:xfrm>
            <a:off x="5239888" y="545907"/>
            <a:ext cx="468378" cy="1570186"/>
          </a:xfrm>
          <a:prstGeom prst="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Bad</a:t>
            </a:r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78376D06-5178-FE8C-D241-7A1A6FCFFD74}"/>
              </a:ext>
            </a:extLst>
          </p:cNvPr>
          <p:cNvSpPr/>
          <p:nvPr/>
        </p:nvSpPr>
        <p:spPr>
          <a:xfrm rot="10800000">
            <a:off x="5239888" y="2210446"/>
            <a:ext cx="468378" cy="1570186"/>
          </a:xfrm>
          <a:prstGeom prst="up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DDEB80-D7B9-816D-7122-82118068158D}"/>
              </a:ext>
            </a:extLst>
          </p:cNvPr>
          <p:cNvSpPr txBox="1"/>
          <p:nvPr/>
        </p:nvSpPr>
        <p:spPr>
          <a:xfrm>
            <a:off x="1071531" y="3925897"/>
            <a:ext cx="288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Machine measurement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0BF350-86A2-84B4-CC37-3F6F5E994D7E}"/>
              </a:ext>
            </a:extLst>
          </p:cNvPr>
          <p:cNvSpPr txBox="1"/>
          <p:nvPr/>
        </p:nvSpPr>
        <p:spPr>
          <a:xfrm>
            <a:off x="7863434" y="4329952"/>
            <a:ext cx="288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Measured by people</a:t>
            </a:r>
          </a:p>
        </p:txBody>
      </p:sp>
      <p:pic>
        <p:nvPicPr>
          <p:cNvPr id="23" name="Graphic 22" descr="Thumbs up sign with solid fill">
            <a:extLst>
              <a:ext uri="{FF2B5EF4-FFF2-40B4-BE49-F238E27FC236}">
                <a16:creationId xmlns:a16="http://schemas.microsoft.com/office/drawing/2014/main" id="{97E053D5-33D0-A74E-5E31-DD01DF789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7313" y="2908266"/>
            <a:ext cx="437200" cy="437200"/>
          </a:xfrm>
          <a:prstGeom prst="rect">
            <a:avLst/>
          </a:prstGeom>
        </p:spPr>
      </p:pic>
      <p:pic>
        <p:nvPicPr>
          <p:cNvPr id="24" name="Graphic 23" descr="Thumbs up sign with solid fill">
            <a:extLst>
              <a:ext uri="{FF2B5EF4-FFF2-40B4-BE49-F238E27FC236}">
                <a16:creationId xmlns:a16="http://schemas.microsoft.com/office/drawing/2014/main" id="{AB1FEB24-6430-D42C-A435-6A74D5F42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5063" y="3012709"/>
            <a:ext cx="437200" cy="437200"/>
          </a:xfrm>
          <a:prstGeom prst="rect">
            <a:avLst/>
          </a:prstGeom>
        </p:spPr>
      </p:pic>
      <p:pic>
        <p:nvPicPr>
          <p:cNvPr id="25" name="Graphic 24" descr="Thumbs up sign with solid fill">
            <a:extLst>
              <a:ext uri="{FF2B5EF4-FFF2-40B4-BE49-F238E27FC236}">
                <a16:creationId xmlns:a16="http://schemas.microsoft.com/office/drawing/2014/main" id="{BA9DD032-EEA4-94C1-1D25-0B357E9D0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4766" y="3012709"/>
            <a:ext cx="437200" cy="4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83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90298FF-1B09-1E40-0894-0DD05E54E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289" y="180230"/>
            <a:ext cx="7348922" cy="1019395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Let’s begin with a reality check of </a:t>
            </a:r>
            <a:r>
              <a:rPr lang="en-US" b="1" dirty="0">
                <a:solidFill>
                  <a:srgbClr val="0070C0"/>
                </a:solidFill>
              </a:rPr>
              <a:t>Czech blue food system!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F16304B-5A7F-1B3E-DC8D-AA81C6FED4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786772"/>
              </p:ext>
            </p:extLst>
          </p:nvPr>
        </p:nvGraphicFramePr>
        <p:xfrm>
          <a:off x="960835" y="1764407"/>
          <a:ext cx="11135334" cy="3738684"/>
        </p:xfrm>
        <a:graphic>
          <a:graphicData uri="http://schemas.openxmlformats.org/drawingml/2006/table">
            <a:tbl>
              <a:tblPr firstRow="1" firstCol="1" bandRow="1"/>
              <a:tblGrid>
                <a:gridCol w="4694200">
                  <a:extLst>
                    <a:ext uri="{9D8B030D-6E8A-4147-A177-3AD203B41FA5}">
                      <a16:colId xmlns:a16="http://schemas.microsoft.com/office/drawing/2014/main" val="458360782"/>
                    </a:ext>
                  </a:extLst>
                </a:gridCol>
                <a:gridCol w="3677811">
                  <a:extLst>
                    <a:ext uri="{9D8B030D-6E8A-4147-A177-3AD203B41FA5}">
                      <a16:colId xmlns:a16="http://schemas.microsoft.com/office/drawing/2014/main" val="1220891522"/>
                    </a:ext>
                  </a:extLst>
                </a:gridCol>
                <a:gridCol w="2763323">
                  <a:extLst>
                    <a:ext uri="{9D8B030D-6E8A-4147-A177-3AD203B41FA5}">
                      <a16:colId xmlns:a16="http://schemas.microsoft.com/office/drawing/2014/main" val="1155492196"/>
                    </a:ext>
                  </a:extLst>
                </a:gridCol>
              </a:tblGrid>
              <a:tr h="393178"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Dimension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Ambition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Reality-check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577519"/>
                  </a:ext>
                </a:extLst>
              </a:tr>
              <a:tr h="877700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capita fish consumption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portions week</a:t>
                      </a:r>
                      <a:r>
                        <a:rPr lang="en-US" sz="1800" b="0" i="0" u="none" strike="noStrike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−</a:t>
                      </a:r>
                      <a:r>
                        <a:rPr lang="en-US" sz="1800" b="0" i="0" u="none" strike="noStrike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(200 g portion</a:t>
                      </a:r>
                      <a:r>
                        <a:rPr lang="en-US" sz="1800" b="0" i="0" u="none" strike="noStrike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−1</a:t>
                      </a: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);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19-20 kg capita</a:t>
                      </a:r>
                      <a:r>
                        <a:rPr lang="en-US" sz="1800" b="0" i="0" u="none" strike="noStrike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−1</a:t>
                      </a: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year</a:t>
                      </a:r>
                      <a:r>
                        <a:rPr lang="en-US" sz="1800" b="0" i="0" u="none" strike="noStrike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−1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 portion week</a:t>
                      </a:r>
                      <a:r>
                        <a:rPr lang="en-US" sz="1800" b="0" i="0" u="none" strike="noStrike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−</a:t>
                      </a:r>
                      <a:r>
                        <a:rPr lang="en-US" sz="1800" b="0" i="0" u="none" strike="noStrike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6–8 kg capita annum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088152"/>
                  </a:ext>
                </a:extLst>
              </a:tr>
              <a:tr h="393178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Annual per capita freshwater fish production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ambition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kg capita</a:t>
                      </a:r>
                      <a:r>
                        <a:rPr lang="en-US" sz="1800" b="0" i="0" u="none" strike="noStrike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−1</a:t>
                      </a: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year</a:t>
                      </a:r>
                      <a:r>
                        <a:rPr lang="en-US" sz="1800" b="0" i="0" u="none" strike="noStrike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−1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5365869"/>
                  </a:ext>
                </a:extLst>
              </a:tr>
              <a:tr h="393178"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Imported marine fish to local freshwater fish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ambition (ideally, 1:1)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2.75: 1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8948511"/>
                  </a:ext>
                </a:extLst>
              </a:tr>
              <a:tr h="895094"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Meat and fish balance in planetary healthy diet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1:1 (chicken: fish);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0.5:1 (red meat: fish)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5:1 (chicken: fish);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9:1 (red meat: fish)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882438"/>
                  </a:ext>
                </a:extLst>
              </a:tr>
              <a:tr h="393178"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Minimum per capita EPA+DHA intake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 mg EPA+DHA day</a:t>
                      </a:r>
                      <a:r>
                        <a:rPr lang="en-US" sz="1800" b="0" i="0" u="none" strike="noStrike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−</a:t>
                      </a:r>
                      <a:r>
                        <a:rPr lang="en-US" sz="1800" b="0" i="0" u="none" strike="noStrike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218 mg EPA+DHA day</a:t>
                      </a:r>
                      <a:r>
                        <a:rPr lang="en-US" sz="1800" b="0" i="0" u="none" strike="noStrike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−</a:t>
                      </a:r>
                      <a:r>
                        <a:rPr lang="en-US" sz="1800" b="0" i="0" u="none" strike="noStrike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084882"/>
                  </a:ext>
                </a:extLst>
              </a:tr>
              <a:tr h="393178"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Omega-3 index of adult human population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&gt;8%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2.5-3.5%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874" marR="112874" marT="1567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9057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8C0897B-6D75-9544-89EA-E1CCD16BA58A}"/>
              </a:ext>
            </a:extLst>
          </p:cNvPr>
          <p:cNvSpPr txBox="1"/>
          <p:nvPr/>
        </p:nvSpPr>
        <p:spPr>
          <a:xfrm>
            <a:off x="1176859" y="6660951"/>
            <a:ext cx="1130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highlight>
                  <a:srgbClr val="FFFF00"/>
                </a:highlight>
              </a:rPr>
              <a:t>Dear FAO – you are here every year. Please stimulate “</a:t>
            </a:r>
            <a:r>
              <a:rPr lang="en-GB" i="1" u="sng" dirty="0">
                <a:solidFill>
                  <a:srgbClr val="FF0000"/>
                </a:solidFill>
                <a:highlight>
                  <a:srgbClr val="FFFF00"/>
                </a:highlight>
              </a:rPr>
              <a:t>blue transformation</a:t>
            </a:r>
            <a:r>
              <a:rPr lang="en-GB" dirty="0">
                <a:solidFill>
                  <a:srgbClr val="FF0000"/>
                </a:solidFill>
                <a:highlight>
                  <a:srgbClr val="FFFF00"/>
                </a:highlight>
              </a:rPr>
              <a:t>” vision projects in Czechia. </a:t>
            </a:r>
          </a:p>
        </p:txBody>
      </p:sp>
    </p:spTree>
    <p:extLst>
      <p:ext uri="{BB962C8B-B14F-4D97-AF65-F5344CB8AC3E}">
        <p14:creationId xmlns:p14="http://schemas.microsoft.com/office/powerpoint/2010/main" val="1177323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E2B0A3C4-8BFC-4A17-74B1-E53DB635D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343"/>
            <a:ext cx="9142069" cy="6320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9606C4-6FB8-A953-F859-1869A25F1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163" y="1188343"/>
            <a:ext cx="4993616" cy="3456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3367FC-1C33-6133-BB07-1ECE3E1A4F1B}"/>
              </a:ext>
            </a:extLst>
          </p:cNvPr>
          <p:cNvSpPr txBox="1"/>
          <p:nvPr/>
        </p:nvSpPr>
        <p:spPr>
          <a:xfrm>
            <a:off x="119006" y="5664337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CEER carp ponds consume 0.3 million tons of cereals per year! – causing </a:t>
            </a:r>
            <a:r>
              <a:rPr lang="en-GB" sz="2400" b="1" dirty="0">
                <a:solidFill>
                  <a:srgbClr val="FFFF00"/>
                </a:solidFill>
              </a:rPr>
              <a:t>feed-food conflict</a:t>
            </a:r>
            <a:r>
              <a:rPr lang="en-GB" sz="2400" b="1" dirty="0">
                <a:solidFill>
                  <a:schemeClr val="bg1"/>
                </a:solidFill>
              </a:rPr>
              <a:t>, and  </a:t>
            </a:r>
            <a:r>
              <a:rPr lang="en-GB" sz="2400" b="1" dirty="0">
                <a:solidFill>
                  <a:srgbClr val="FFFF00"/>
                </a:solidFill>
              </a:rPr>
              <a:t>occupying land </a:t>
            </a:r>
            <a:r>
              <a:rPr lang="en-GB" sz="2400" b="1" dirty="0">
                <a:solidFill>
                  <a:schemeClr val="bg1"/>
                </a:solidFill>
              </a:rPr>
              <a:t>for their agriculture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96DBEA-7ADE-7DA3-F983-6BE84B266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595" y="4627605"/>
            <a:ext cx="5639184" cy="290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56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pond with food and text&#10;&#10;Description automatically generated">
            <a:extLst>
              <a:ext uri="{FF2B5EF4-FFF2-40B4-BE49-F238E27FC236}">
                <a16:creationId xmlns:a16="http://schemas.microsoft.com/office/drawing/2014/main" id="{16E90D30-1DEB-4699-7F58-57A86C70A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3"/>
          <a:stretch/>
        </p:blipFill>
        <p:spPr>
          <a:xfrm>
            <a:off x="1464891" y="396255"/>
            <a:ext cx="10009112" cy="6480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A92C85-FC2B-7FF2-151A-3CD7E0F0F59A}"/>
              </a:ext>
            </a:extLst>
          </p:cNvPr>
          <p:cNvSpPr/>
          <p:nvPr/>
        </p:nvSpPr>
        <p:spPr>
          <a:xfrm>
            <a:off x="1464891" y="1836415"/>
            <a:ext cx="2952328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6DEA36-A85E-8F79-B867-D7D806B811E0}"/>
              </a:ext>
            </a:extLst>
          </p:cNvPr>
          <p:cNvSpPr/>
          <p:nvPr/>
        </p:nvSpPr>
        <p:spPr>
          <a:xfrm>
            <a:off x="9385771" y="2340471"/>
            <a:ext cx="1944216" cy="11521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B456DA-B3FF-2D02-52CE-9FA7EF5759B4}"/>
              </a:ext>
            </a:extLst>
          </p:cNvPr>
          <p:cNvSpPr/>
          <p:nvPr/>
        </p:nvSpPr>
        <p:spPr>
          <a:xfrm>
            <a:off x="5497339" y="1332359"/>
            <a:ext cx="2520280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5186FB-A299-3621-782C-DDB667F40111}"/>
              </a:ext>
            </a:extLst>
          </p:cNvPr>
          <p:cNvSpPr/>
          <p:nvPr/>
        </p:nvSpPr>
        <p:spPr>
          <a:xfrm>
            <a:off x="5353323" y="2412479"/>
            <a:ext cx="2520280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EDF33-711A-86DD-5E66-3DBA6E361A29}"/>
              </a:ext>
            </a:extLst>
          </p:cNvPr>
          <p:cNvSpPr txBox="1"/>
          <p:nvPr/>
        </p:nvSpPr>
        <p:spPr>
          <a:xfrm>
            <a:off x="204751" y="6934175"/>
            <a:ext cx="13238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Less-refined &amp; Balanced pond feeds made of local agri-food by-products can change that! </a:t>
            </a:r>
          </a:p>
        </p:txBody>
      </p:sp>
    </p:spTree>
    <p:extLst>
      <p:ext uri="{BB962C8B-B14F-4D97-AF65-F5344CB8AC3E}">
        <p14:creationId xmlns:p14="http://schemas.microsoft.com/office/powerpoint/2010/main" val="942272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82024-0566-8CE8-A3EA-438FD6EB8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BD455E-9BF0-68D3-C3CD-3392569E39F2}"/>
              </a:ext>
            </a:extLst>
          </p:cNvPr>
          <p:cNvSpPr txBox="1"/>
          <p:nvPr/>
        </p:nvSpPr>
        <p:spPr>
          <a:xfrm>
            <a:off x="6937499" y="324247"/>
            <a:ext cx="617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Take home message </a:t>
            </a:r>
            <a:r>
              <a:rPr lang="en-GB" sz="2800" b="1" dirty="0">
                <a:solidFill>
                  <a:srgbClr val="0070C0"/>
                </a:solidFill>
              </a:rPr>
              <a:t>with numbers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ECEF81-72DC-9633-4927-32C59E3BB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5247" y="1116336"/>
            <a:ext cx="3401069" cy="48245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8CBE51-50C6-6D3B-38FA-D566F1CBDD6F}"/>
              </a:ext>
            </a:extLst>
          </p:cNvPr>
          <p:cNvSpPr txBox="1"/>
          <p:nvPr/>
        </p:nvSpPr>
        <p:spPr>
          <a:xfrm>
            <a:off x="248102" y="1116336"/>
            <a:ext cx="962319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i="1" dirty="0"/>
              <a:t>Ponds are not old school. It is sexy!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/>
              <a:t>Farming with a touch of ecology + nutrition. </a:t>
            </a:r>
          </a:p>
          <a:p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/>
              <a:t>Our technology can be game changing for EU!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i="1" dirty="0"/>
              <a:t>Pond aquaculture – a sleeping giant within EU food system!</a:t>
            </a:r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70C0"/>
                </a:solidFill>
              </a:rPr>
              <a:t>0.25 million ha available CEER fishponds.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24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70C0"/>
                </a:solidFill>
              </a:rPr>
              <a:t>0.5 million tons agri-food by-products can be absorbed/ year.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24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70C0"/>
                </a:solidFill>
              </a:rPr>
              <a:t>278 tons EPA+DHA &amp; 1250 tons Leucine generated/ year.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24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70C0"/>
                </a:solidFill>
              </a:rPr>
              <a:t>Equivalent to 1 billion marine fish oil capsules &amp; 0.45 billion litres of milk/ year.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24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70C0"/>
                </a:solidFill>
              </a:rPr>
              <a:t>Equivalent to 1-3 million adults need for Leucine &amp; EPA+DHA/ year.</a:t>
            </a:r>
          </a:p>
        </p:txBody>
      </p:sp>
    </p:spTree>
    <p:extLst>
      <p:ext uri="{BB962C8B-B14F-4D97-AF65-F5344CB8AC3E}">
        <p14:creationId xmlns:p14="http://schemas.microsoft.com/office/powerpoint/2010/main" val="2588422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9E70D-C47C-24BD-B0AA-7E3E938EB0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588"/>
          <a:stretch/>
        </p:blipFill>
        <p:spPr>
          <a:xfrm>
            <a:off x="0" y="1332359"/>
            <a:ext cx="7973643" cy="6048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3F5CE5-2882-2A7C-AF22-33B18C46AF5C}"/>
              </a:ext>
            </a:extLst>
          </p:cNvPr>
          <p:cNvSpPr txBox="1"/>
          <p:nvPr/>
        </p:nvSpPr>
        <p:spPr>
          <a:xfrm>
            <a:off x="8161635" y="1353911"/>
            <a:ext cx="496855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000" dirty="0"/>
              <a:t>Services beyond just fish, called </a:t>
            </a:r>
            <a:r>
              <a:rPr lang="en-GB" sz="2000" i="1" dirty="0"/>
              <a:t>ecosystem services</a:t>
            </a:r>
            <a:r>
              <a:rPr lang="en-GB" sz="2000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GB" sz="2000" dirty="0"/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Can eat grass (fibres, agri-food by-products) and produce food (fish).</a:t>
            </a:r>
          </a:p>
          <a:p>
            <a:pPr marL="514350" indent="-514350">
              <a:buFont typeface="+mj-lt"/>
              <a:buAutoNum type="arabicPeriod"/>
            </a:pPr>
            <a:endParaRPr lang="en-GB" sz="2000" dirty="0"/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For ponds, fish is only an organ among many.</a:t>
            </a:r>
          </a:p>
          <a:p>
            <a:pPr marL="514350" indent="-514350">
              <a:buFont typeface="+mj-lt"/>
              <a:buAutoNum type="arabicPeriod"/>
            </a:pPr>
            <a:endParaRPr lang="en-GB" sz="2000" dirty="0"/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Contain enzymes, microbiota, and natural food web (plankton, benthos) as other organs.</a:t>
            </a:r>
          </a:p>
          <a:p>
            <a:pPr marL="514350" indent="-514350">
              <a:buFont typeface="+mj-lt"/>
              <a:buAutoNum type="arabicPeriod"/>
            </a:pPr>
            <a:endParaRPr lang="en-GB" sz="2000" dirty="0"/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The organ system produces food (fish flesh) as we know it.</a:t>
            </a:r>
          </a:p>
          <a:p>
            <a:pPr marL="514350" indent="-514350">
              <a:buFont typeface="+mj-lt"/>
              <a:buAutoNum type="arabicPeriod"/>
            </a:pPr>
            <a:endParaRPr lang="en-GB" sz="2000" dirty="0"/>
          </a:p>
          <a:p>
            <a:pPr marL="514350" indent="-514350">
              <a:buFont typeface="+mj-lt"/>
              <a:buAutoNum type="arabicPeriod"/>
            </a:pPr>
            <a:r>
              <a:rPr lang="en-GB" sz="2000" dirty="0">
                <a:solidFill>
                  <a:srgbClr val="00B050"/>
                </a:solidFill>
              </a:rPr>
              <a:t>Balanced pond feeding= We do not feed one organ, but the whole system!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5DDA08-2D72-46FC-1BDA-E5DB5F918E82}"/>
              </a:ext>
            </a:extLst>
          </p:cNvPr>
          <p:cNvSpPr txBox="1"/>
          <p:nvPr/>
        </p:nvSpPr>
        <p:spPr>
          <a:xfrm>
            <a:off x="96739" y="6087914"/>
            <a:ext cx="777686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/>
              <a:t>Ponds - the holy cow of aquaculture!!</a:t>
            </a:r>
          </a:p>
        </p:txBody>
      </p:sp>
    </p:spTree>
    <p:extLst>
      <p:ext uri="{BB962C8B-B14F-4D97-AF65-F5344CB8AC3E}">
        <p14:creationId xmlns:p14="http://schemas.microsoft.com/office/powerpoint/2010/main" val="2882399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B6E97-19D4-317B-44F6-1B45157E8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F7E667-B309-9467-F96F-AEE6F0EE61C7}"/>
              </a:ext>
            </a:extLst>
          </p:cNvPr>
          <p:cNvSpPr txBox="1"/>
          <p:nvPr/>
        </p:nvSpPr>
        <p:spPr>
          <a:xfrm>
            <a:off x="119006" y="5664337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CEER carp ponds consume 0.3 million tons of cereals per year! – Feed-food conflict? Land use?</a:t>
            </a:r>
          </a:p>
        </p:txBody>
      </p:sp>
      <p:pic>
        <p:nvPicPr>
          <p:cNvPr id="3" name="Picture 2" descr="Chart, diagram, box and whisker chart&#10;&#10;Description automatically generated">
            <a:extLst>
              <a:ext uri="{FF2B5EF4-FFF2-40B4-BE49-F238E27FC236}">
                <a16:creationId xmlns:a16="http://schemas.microsoft.com/office/drawing/2014/main" id="{53988765-3978-3029-03E1-BA55DD58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2127" r="15577" b="15627"/>
          <a:stretch/>
        </p:blipFill>
        <p:spPr bwMode="auto">
          <a:xfrm>
            <a:off x="119006" y="1188343"/>
            <a:ext cx="7720967" cy="62304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989F1C-4C26-246D-E5DD-6589F43E4D8D}"/>
              </a:ext>
            </a:extLst>
          </p:cNvPr>
          <p:cNvSpPr txBox="1"/>
          <p:nvPr/>
        </p:nvSpPr>
        <p:spPr>
          <a:xfrm>
            <a:off x="8233643" y="2556495"/>
            <a:ext cx="49685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/>
              <a:t>Eat a pond carp= </a:t>
            </a:r>
            <a:r>
              <a:rPr lang="en-GB" sz="2000" b="1" dirty="0">
                <a:solidFill>
                  <a:srgbClr val="00B050"/>
                </a:solidFill>
              </a:rPr>
              <a:t>environmentally sustainable food choice!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/>
              <a:t>Pond carp= Nitrogen and phosphorus use efficiency close to chicken!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/>
              <a:t>Nutrients digestibility in pond fish &gt; Nutrient digestibility in RAS fish.</a:t>
            </a:r>
          </a:p>
        </p:txBody>
      </p:sp>
    </p:spTree>
    <p:extLst>
      <p:ext uri="{BB962C8B-B14F-4D97-AF65-F5344CB8AC3E}">
        <p14:creationId xmlns:p14="http://schemas.microsoft.com/office/powerpoint/2010/main" val="2493492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06C321-BED8-D192-8E45-5E5337B66186}"/>
              </a:ext>
            </a:extLst>
          </p:cNvPr>
          <p:cNvSpPr/>
          <p:nvPr/>
        </p:nvSpPr>
        <p:spPr>
          <a:xfrm>
            <a:off x="4221504" y="1276750"/>
            <a:ext cx="4716524" cy="5904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Wheat/ Rye/ Triticale/ Corn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Protein 10-15% (!)</a:t>
            </a:r>
          </a:p>
          <a:p>
            <a:pPr lvl="0" algn="ctr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290-300 kcal 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100 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Working since 162+ years.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Fullner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Woynarovich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AF7184-45B0-916F-6BCD-A60E4D190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919" y="272530"/>
            <a:ext cx="11161496" cy="679500"/>
          </a:xfrm>
        </p:spPr>
        <p:txBody>
          <a:bodyPr/>
          <a:lstStyle/>
          <a:p>
            <a:pPr algn="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Historical standards – European fishponds (grain fed)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5D2C7-A3C0-E566-7195-90EB0CAB9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01" y="976300"/>
            <a:ext cx="3140101" cy="3140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014A62-21C9-C1A2-E5E1-C1512AD57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01" y="4379379"/>
            <a:ext cx="3349490" cy="28549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FE3AEB-F776-4C91-0D43-40329FDC0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959" y="1152512"/>
            <a:ext cx="3469196" cy="30319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39A616-C8F7-2F91-FF9C-11FB1F748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7819" y="4379379"/>
            <a:ext cx="3024336" cy="303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01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30984-79E8-D402-9B66-F48678E7D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947C0-732A-EDC6-5B8E-FF6B1E173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39" y="155581"/>
            <a:ext cx="11593936" cy="736480"/>
          </a:xfrm>
        </p:spPr>
        <p:txBody>
          <a:bodyPr>
            <a:normAutofit/>
          </a:bodyPr>
          <a:lstStyle/>
          <a:p>
            <a:r>
              <a:rPr lang="en-US" sz="4400" b="1" dirty="0"/>
              <a:t>Traditional pond feeding</a:t>
            </a:r>
            <a:endParaRPr lang="en-150" sz="4400" b="1" dirty="0"/>
          </a:p>
        </p:txBody>
      </p:sp>
      <p:pic>
        <p:nvPicPr>
          <p:cNvPr id="4" name="Picture 3" descr="A graph of a fish biomass&#10;&#10;Description automatically generated with medium confidence">
            <a:extLst>
              <a:ext uri="{FF2B5EF4-FFF2-40B4-BE49-F238E27FC236}">
                <a16:creationId xmlns:a16="http://schemas.microsoft.com/office/drawing/2014/main" id="{6584A180-4EED-AB89-B4BB-D133313AD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515" y="1818920"/>
            <a:ext cx="10371969" cy="50161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628F8B-FADE-8773-3792-C4B108D09605}"/>
              </a:ext>
            </a:extLst>
          </p:cNvPr>
          <p:cNvSpPr/>
          <p:nvPr/>
        </p:nvSpPr>
        <p:spPr>
          <a:xfrm>
            <a:off x="5497339" y="1467852"/>
            <a:ext cx="4176464" cy="5199517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150" sz="198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Graphic 7" descr="Right pointing backhand index with solid fill">
            <a:extLst>
              <a:ext uri="{FF2B5EF4-FFF2-40B4-BE49-F238E27FC236}">
                <a16:creationId xmlns:a16="http://schemas.microsoft.com/office/drawing/2014/main" id="{43C16B49-EBD6-699A-2961-1912AED57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580525">
            <a:off x="7029674" y="691442"/>
            <a:ext cx="1008168" cy="10081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5D0B2C-1F11-C4F7-00C7-390C86957DE0}"/>
              </a:ext>
            </a:extLst>
          </p:cNvPr>
          <p:cNvSpPr txBox="1"/>
          <p:nvPr/>
        </p:nvSpPr>
        <p:spPr>
          <a:xfrm>
            <a:off x="8246211" y="686523"/>
            <a:ext cx="3976663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985" dirty="0">
                <a:solidFill>
                  <a:srgbClr val="0070C0"/>
                </a:solidFill>
                <a:latin typeface="Calibri" panose="020F0502020204030204"/>
              </a:rPr>
              <a:t>Supplement carbohydrate energy (mostly starch) and phytate-P</a:t>
            </a:r>
            <a:endParaRPr lang="en-150" sz="1985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660767-145C-D64D-7C8C-FC3C8B648775}"/>
              </a:ext>
            </a:extLst>
          </p:cNvPr>
          <p:cNvSpPr txBox="1"/>
          <p:nvPr/>
        </p:nvSpPr>
        <p:spPr>
          <a:xfrm>
            <a:off x="11417035" y="1818920"/>
            <a:ext cx="1800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300-350 kg/ ha stocked</a:t>
            </a:r>
          </a:p>
          <a:p>
            <a:endParaRPr lang="en-GB" sz="2000" dirty="0"/>
          </a:p>
          <a:p>
            <a:r>
              <a:rPr lang="en-GB" sz="2000" dirty="0"/>
              <a:t>1 ton/ ha realized</a:t>
            </a:r>
          </a:p>
          <a:p>
            <a:endParaRPr lang="en-GB" sz="2000" dirty="0"/>
          </a:p>
          <a:p>
            <a:r>
              <a:rPr lang="en-GB" sz="2000" dirty="0"/>
              <a:t>April to October</a:t>
            </a:r>
          </a:p>
          <a:p>
            <a:endParaRPr lang="en-GB" sz="2000" dirty="0"/>
          </a:p>
          <a:p>
            <a:r>
              <a:rPr lang="en-GB" sz="2000" dirty="0"/>
              <a:t>2.5-3.5 kg cereal fed/ kg yield</a:t>
            </a:r>
          </a:p>
          <a:p>
            <a:endParaRPr lang="en-GB" sz="2000" dirty="0"/>
          </a:p>
          <a:p>
            <a:r>
              <a:rPr lang="en-GB" sz="2000" dirty="0"/>
              <a:t>Fed from June/July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03638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9A5AB-C05D-989E-6FBB-ED782E477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2D946-0488-95CE-8636-1F23A7551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79" y="1620391"/>
            <a:ext cx="5832648" cy="1481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C655FC-0354-DB67-8B7A-FCCF547028AC}"/>
              </a:ext>
            </a:extLst>
          </p:cNvPr>
          <p:cNvSpPr txBox="1"/>
          <p:nvPr/>
        </p:nvSpPr>
        <p:spPr>
          <a:xfrm>
            <a:off x="286052" y="3774534"/>
            <a:ext cx="64354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Excess bioavailable phosphorus =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Lysine – Methionine High =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Good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Non-protein energy low =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62B110-5F9D-C5EB-D183-794D019BF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715" y="1120520"/>
            <a:ext cx="2522299" cy="24110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9CD115-86BB-7894-BB40-C0305F34A647}"/>
              </a:ext>
            </a:extLst>
          </p:cNvPr>
          <p:cNvCxnSpPr>
            <a:cxnSpLocks/>
          </p:cNvCxnSpPr>
          <p:nvPr/>
        </p:nvCxnSpPr>
        <p:spPr>
          <a:xfrm>
            <a:off x="6721475" y="1332359"/>
            <a:ext cx="0" cy="583264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AEAC804-4983-51E2-4547-7A5D3FB7C903}"/>
              </a:ext>
            </a:extLst>
          </p:cNvPr>
          <p:cNvSpPr txBox="1"/>
          <p:nvPr/>
        </p:nvSpPr>
        <p:spPr>
          <a:xfrm>
            <a:off x="6865492" y="3774534"/>
            <a:ext cx="568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dirty="0"/>
              <a:t>Bioavailable phosphorus low = </a:t>
            </a:r>
            <a:r>
              <a:rPr lang="en-GB" sz="2000" dirty="0">
                <a:solidFill>
                  <a:srgbClr val="00B050"/>
                </a:solidFill>
              </a:rPr>
              <a:t>Good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Lysine – Methionine is low = </a:t>
            </a:r>
            <a:r>
              <a:rPr lang="en-GB" sz="2000" dirty="0">
                <a:solidFill>
                  <a:srgbClr val="FF0000"/>
                </a:solidFill>
              </a:rPr>
              <a:t>Bad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Non-protein energy high = </a:t>
            </a:r>
            <a:r>
              <a:rPr lang="en-GB" sz="2000" dirty="0">
                <a:solidFill>
                  <a:srgbClr val="00B050"/>
                </a:solidFill>
              </a:rPr>
              <a:t>Good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D79372-6200-37E5-7740-439D52608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258" y="4973280"/>
            <a:ext cx="3601584" cy="240105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FA67AA3-FBBE-94E9-833F-FDC7A762F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70" y="246579"/>
            <a:ext cx="11161496" cy="679500"/>
          </a:xfrm>
        </p:spPr>
        <p:txBody>
          <a:bodyPr/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How cereal feeding works in pond? – Like </a:t>
            </a:r>
            <a:r>
              <a:rPr lang="en-GB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</a:t>
            </a: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3262685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52D93-E9A1-42CE-8663-DA15C98CB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71FCB-68C4-C07A-93A8-ECC8894C8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39" y="155581"/>
            <a:ext cx="11593936" cy="672722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But key can be lost: </a:t>
            </a:r>
            <a:r>
              <a:rPr lang="en-US" sz="4400" b="1" dirty="0"/>
              <a:t>natural food collapse</a:t>
            </a:r>
            <a:endParaRPr lang="en-150" sz="4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90E5C-E3B5-DA9E-7506-968869BAD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867" y="1284728"/>
            <a:ext cx="10208803" cy="610656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8D9ED5-5BF1-FBD1-641F-F6A9158050E3}"/>
              </a:ext>
            </a:extLst>
          </p:cNvPr>
          <p:cNvCxnSpPr/>
          <p:nvPr/>
        </p:nvCxnSpPr>
        <p:spPr>
          <a:xfrm>
            <a:off x="2761035" y="1980431"/>
            <a:ext cx="2448272" cy="648072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DAC2C6-EB20-10BF-0D88-02E83F17B203}"/>
              </a:ext>
            </a:extLst>
          </p:cNvPr>
          <p:cNvCxnSpPr/>
          <p:nvPr/>
        </p:nvCxnSpPr>
        <p:spPr>
          <a:xfrm>
            <a:off x="3121075" y="5220791"/>
            <a:ext cx="2448272" cy="648072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A6C9A-0D10-FC33-ABA1-53BE0830FFF8}"/>
              </a:ext>
            </a:extLst>
          </p:cNvPr>
          <p:cNvCxnSpPr>
            <a:cxnSpLocks/>
          </p:cNvCxnSpPr>
          <p:nvPr/>
        </p:nvCxnSpPr>
        <p:spPr>
          <a:xfrm>
            <a:off x="7801595" y="2328748"/>
            <a:ext cx="1440160" cy="65979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965C54-DFB6-6CF5-D976-7EBB09DABEA7}"/>
              </a:ext>
            </a:extLst>
          </p:cNvPr>
          <p:cNvCxnSpPr>
            <a:cxnSpLocks/>
          </p:cNvCxnSpPr>
          <p:nvPr/>
        </p:nvCxnSpPr>
        <p:spPr>
          <a:xfrm>
            <a:off x="7585571" y="5517062"/>
            <a:ext cx="1872208" cy="56782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219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77034-944D-CE53-2097-4F35A44A7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70027-CEAD-606B-DABE-914089996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27" y="207062"/>
            <a:ext cx="12738460" cy="682456"/>
          </a:xfrm>
        </p:spPr>
        <p:txBody>
          <a:bodyPr>
            <a:normAutofit fontScale="90000"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The key being lost:</a:t>
            </a:r>
            <a:r>
              <a:rPr lang="en-GB" sz="4400" b="1" dirty="0"/>
              <a:t> </a:t>
            </a:r>
            <a:r>
              <a:rPr lang="en-US" sz="4400" b="1" dirty="0"/>
              <a:t>fish gut contents</a:t>
            </a:r>
            <a:endParaRPr lang="en-150" sz="4400" b="1" dirty="0"/>
          </a:p>
        </p:txBody>
      </p:sp>
      <p:pic>
        <p:nvPicPr>
          <p:cNvPr id="5" name="Picture 4" descr="A graph with red lines&#10;&#10;Description automatically generated">
            <a:extLst>
              <a:ext uri="{FF2B5EF4-FFF2-40B4-BE49-F238E27FC236}">
                <a16:creationId xmlns:a16="http://schemas.microsoft.com/office/drawing/2014/main" id="{9EEAA972-14A0-0372-6C9A-CCFBF8C2E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233" y="1558576"/>
            <a:ext cx="6734429" cy="45753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C34D45-0F12-48C0-56A6-3DA7535ACB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81307" y="1821186"/>
            <a:ext cx="5890032" cy="334858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761467E-758C-3427-63F1-6C75175BEDC0}"/>
              </a:ext>
            </a:extLst>
          </p:cNvPr>
          <p:cNvSpPr/>
          <p:nvPr/>
        </p:nvSpPr>
        <p:spPr>
          <a:xfrm>
            <a:off x="2473003" y="4212679"/>
            <a:ext cx="360040" cy="36809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85D9B9C-4CB1-52CB-4DE2-CA9BD7D91399}"/>
              </a:ext>
            </a:extLst>
          </p:cNvPr>
          <p:cNvSpPr/>
          <p:nvPr/>
        </p:nvSpPr>
        <p:spPr>
          <a:xfrm>
            <a:off x="3049067" y="4132616"/>
            <a:ext cx="360040" cy="36809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E098AEF-5A0D-2514-C6D5-BC707A4E7275}"/>
              </a:ext>
            </a:extLst>
          </p:cNvPr>
          <p:cNvSpPr/>
          <p:nvPr/>
        </p:nvSpPr>
        <p:spPr>
          <a:xfrm>
            <a:off x="3625131" y="3764521"/>
            <a:ext cx="360040" cy="36809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EA3911B-5FE1-C172-E357-4965A7783B44}"/>
              </a:ext>
            </a:extLst>
          </p:cNvPr>
          <p:cNvSpPr/>
          <p:nvPr/>
        </p:nvSpPr>
        <p:spPr>
          <a:xfrm>
            <a:off x="4273203" y="2988543"/>
            <a:ext cx="360040" cy="36809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0D84F09-F96C-0AAD-3E50-38602BC246F7}"/>
              </a:ext>
            </a:extLst>
          </p:cNvPr>
          <p:cNvSpPr/>
          <p:nvPr/>
        </p:nvSpPr>
        <p:spPr>
          <a:xfrm>
            <a:off x="4849267" y="2548440"/>
            <a:ext cx="360040" cy="36809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92F996A-0E03-B909-0A22-01B6909977A0}"/>
              </a:ext>
            </a:extLst>
          </p:cNvPr>
          <p:cNvCxnSpPr/>
          <p:nvPr/>
        </p:nvCxnSpPr>
        <p:spPr>
          <a:xfrm>
            <a:off x="2653023" y="2052439"/>
            <a:ext cx="0" cy="208017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6CA2DC0-C132-F78D-C390-5EB7F2BC6102}"/>
              </a:ext>
            </a:extLst>
          </p:cNvPr>
          <p:cNvCxnSpPr/>
          <p:nvPr/>
        </p:nvCxnSpPr>
        <p:spPr>
          <a:xfrm>
            <a:off x="3224000" y="2052438"/>
            <a:ext cx="0" cy="208017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DB71937-8717-880F-998F-06C0B2DADC98}"/>
              </a:ext>
            </a:extLst>
          </p:cNvPr>
          <p:cNvCxnSpPr>
            <a:cxnSpLocks/>
          </p:cNvCxnSpPr>
          <p:nvPr/>
        </p:nvCxnSpPr>
        <p:spPr>
          <a:xfrm flipH="1">
            <a:off x="3839654" y="2052438"/>
            <a:ext cx="1501" cy="171208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AD2FB0-1C39-B569-7527-51B24B840C70}"/>
              </a:ext>
            </a:extLst>
          </p:cNvPr>
          <p:cNvCxnSpPr>
            <a:cxnSpLocks/>
          </p:cNvCxnSpPr>
          <p:nvPr/>
        </p:nvCxnSpPr>
        <p:spPr>
          <a:xfrm>
            <a:off x="4458065" y="2052438"/>
            <a:ext cx="0" cy="878769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14A37F2-BE45-DC29-3D69-3B68CD0B83C8}"/>
              </a:ext>
            </a:extLst>
          </p:cNvPr>
          <p:cNvCxnSpPr>
            <a:cxnSpLocks/>
          </p:cNvCxnSpPr>
          <p:nvPr/>
        </p:nvCxnSpPr>
        <p:spPr>
          <a:xfrm>
            <a:off x="5029287" y="2052438"/>
            <a:ext cx="0" cy="43938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B943640A-C6C2-C99D-C9D1-D1B1E44E15DC}"/>
              </a:ext>
            </a:extLst>
          </p:cNvPr>
          <p:cNvSpPr/>
          <p:nvPr/>
        </p:nvSpPr>
        <p:spPr>
          <a:xfrm>
            <a:off x="1392883" y="4212679"/>
            <a:ext cx="360040" cy="36809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E885D31-675A-910C-3E6B-B33875921CEA}"/>
              </a:ext>
            </a:extLst>
          </p:cNvPr>
          <p:cNvSpPr/>
          <p:nvPr/>
        </p:nvSpPr>
        <p:spPr>
          <a:xfrm>
            <a:off x="1428887" y="4566254"/>
            <a:ext cx="288032" cy="29449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69B2374-FECE-414D-9C8E-CD65C9146B5A}"/>
              </a:ext>
            </a:extLst>
          </p:cNvPr>
          <p:cNvSpPr/>
          <p:nvPr/>
        </p:nvSpPr>
        <p:spPr>
          <a:xfrm>
            <a:off x="2483761" y="4660837"/>
            <a:ext cx="288032" cy="29449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42E2564-58D3-8905-8074-50498EEFC840}"/>
              </a:ext>
            </a:extLst>
          </p:cNvPr>
          <p:cNvSpPr/>
          <p:nvPr/>
        </p:nvSpPr>
        <p:spPr>
          <a:xfrm>
            <a:off x="3099559" y="4428703"/>
            <a:ext cx="288032" cy="29449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4DF3CF5-F095-E36E-A41F-DF3DFD50FBE2}"/>
              </a:ext>
            </a:extLst>
          </p:cNvPr>
          <p:cNvSpPr/>
          <p:nvPr/>
        </p:nvSpPr>
        <p:spPr>
          <a:xfrm>
            <a:off x="3697139" y="4134206"/>
            <a:ext cx="288032" cy="29449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5D45DC4-B9A4-DF46-C296-8E3E81D9B22B}"/>
              </a:ext>
            </a:extLst>
          </p:cNvPr>
          <p:cNvCxnSpPr>
            <a:cxnSpLocks/>
            <a:stCxn id="36" idx="4"/>
          </p:cNvCxnSpPr>
          <p:nvPr/>
        </p:nvCxnSpPr>
        <p:spPr>
          <a:xfrm flipH="1">
            <a:off x="3839654" y="4428703"/>
            <a:ext cx="1501" cy="423612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75A6632F-4B3F-A929-0491-A6B0F49F7265}"/>
              </a:ext>
            </a:extLst>
          </p:cNvPr>
          <p:cNvSpPr/>
          <p:nvPr/>
        </p:nvSpPr>
        <p:spPr>
          <a:xfrm>
            <a:off x="4309207" y="3348228"/>
            <a:ext cx="288032" cy="29449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33D63BD-DD6A-73A6-5368-0AD01173AC04}"/>
              </a:ext>
            </a:extLst>
          </p:cNvPr>
          <p:cNvCxnSpPr>
            <a:cxnSpLocks/>
          </p:cNvCxnSpPr>
          <p:nvPr/>
        </p:nvCxnSpPr>
        <p:spPr>
          <a:xfrm flipH="1">
            <a:off x="4453223" y="3668104"/>
            <a:ext cx="11725" cy="1120639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C4E82B16-E375-FA30-8159-5E29FFE65ADF}"/>
              </a:ext>
            </a:extLst>
          </p:cNvPr>
          <p:cNvSpPr/>
          <p:nvPr/>
        </p:nvSpPr>
        <p:spPr>
          <a:xfrm>
            <a:off x="4921275" y="3054086"/>
            <a:ext cx="288032" cy="29449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7DB23E9-72E6-227A-6FCB-DC406EA6F814}"/>
              </a:ext>
            </a:extLst>
          </p:cNvPr>
          <p:cNvCxnSpPr>
            <a:cxnSpLocks/>
          </p:cNvCxnSpPr>
          <p:nvPr/>
        </p:nvCxnSpPr>
        <p:spPr>
          <a:xfrm>
            <a:off x="5053032" y="3455312"/>
            <a:ext cx="12259" cy="1333431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D038078-4DC6-2071-3198-B737103F8F07}"/>
              </a:ext>
            </a:extLst>
          </p:cNvPr>
          <p:cNvSpPr txBox="1"/>
          <p:nvPr/>
        </p:nvSpPr>
        <p:spPr>
          <a:xfrm>
            <a:off x="8017619" y="4837872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Nutrients wastage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26631E-5E8B-CDED-8DBC-1B75303868BE}"/>
              </a:ext>
            </a:extLst>
          </p:cNvPr>
          <p:cNvSpPr txBox="1"/>
          <p:nvPr/>
        </p:nvSpPr>
        <p:spPr>
          <a:xfrm>
            <a:off x="10761581" y="2900197"/>
            <a:ext cx="1392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Poor accretion</a:t>
            </a:r>
          </a:p>
        </p:txBody>
      </p:sp>
    </p:spTree>
    <p:extLst>
      <p:ext uri="{BB962C8B-B14F-4D97-AF65-F5344CB8AC3E}">
        <p14:creationId xmlns:p14="http://schemas.microsoft.com/office/powerpoint/2010/main" val="343483744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3330</TotalTime>
  <Words>876</Words>
  <Application>Microsoft Office PowerPoint</Application>
  <PresentationFormat>Custom</PresentationFormat>
  <Paragraphs>137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Clara Sans</vt:lpstr>
      <vt:lpstr>Times New Roman</vt:lpstr>
      <vt:lpstr>Verdana</vt:lpstr>
      <vt:lpstr>Wingdings</vt:lpstr>
      <vt:lpstr>Motiv sady Office</vt:lpstr>
      <vt:lpstr>Office Theme</vt:lpstr>
      <vt:lpstr>Balanced Feeding in European fishponds to make agri-food system transitions</vt:lpstr>
      <vt:lpstr>Let’s begin with a reality check of Czech blue food system!</vt:lpstr>
      <vt:lpstr>PowerPoint Presentation</vt:lpstr>
      <vt:lpstr>PowerPoint Presentation</vt:lpstr>
      <vt:lpstr>Historical standards – European fishponds (grain fed)</vt:lpstr>
      <vt:lpstr>Traditional pond feeding</vt:lpstr>
      <vt:lpstr>How cereal feeding works in pond? – Like Lock and key</vt:lpstr>
      <vt:lpstr>But key can be lost: natural food collapse</vt:lpstr>
      <vt:lpstr>The key being lost: fish gut contents</vt:lpstr>
      <vt:lpstr>Key can be present but broken: natural food nutrition</vt:lpstr>
      <vt:lpstr>PowerPoint Presentation</vt:lpstr>
      <vt:lpstr>Balanced pond feeding concept</vt:lpstr>
      <vt:lpstr>BEGINNING OF SEASON  CARBOHYDRATE DOMINANTED  STARCHY (&gt;50%)  VERY LOW PROTEIN (12%)  “ENERGY” FEED (APR-JUN)</vt:lpstr>
      <vt:lpstr>END-OF-SEASON  LOW-PROTEIN (25%), Lys-Met BALANCED  PRECURSORS RICH (pond Carbon &amp; fish ALA)  ENERGY BALANCED FEED (JUL-SEP)</vt:lpstr>
      <vt:lpstr>PowerPoint Presentation</vt:lpstr>
      <vt:lpstr>PowerPoint Presentation</vt:lpstr>
      <vt:lpstr>PowerPoint Presentation</vt:lpstr>
      <vt:lpstr>PowerPoint Presentation</vt:lpstr>
      <vt:lpstr>Sensory product quality at Fork</vt:lpstr>
      <vt:lpstr>PowerPoint Presentation</vt:lpstr>
      <vt:lpstr>PowerPoint Presentation</vt:lpstr>
      <vt:lpstr>PowerPoint Presentation</vt:lpstr>
    </vt:vector>
  </TitlesOfParts>
  <Company>Lenovo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Lenovo User</dc:creator>
  <cp:lastModifiedBy>Anonymous</cp:lastModifiedBy>
  <cp:revision>70</cp:revision>
  <dcterms:created xsi:type="dcterms:W3CDTF">2012-11-22T17:32:02Z</dcterms:created>
  <dcterms:modified xsi:type="dcterms:W3CDTF">2024-10-22T08:46:12Z</dcterms:modified>
</cp:coreProperties>
</file>